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69" d="100"/>
          <a:sy n="69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A9D3-539D-4D11-B4B3-8982B8CDF510}" type="datetimeFigureOut">
              <a:rPr lang="en-US" smtClean="0"/>
              <a:t>4/27/2020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AB0F-6EDD-4D2D-BF4C-956A0D66025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A9D3-539D-4D11-B4B3-8982B8CDF510}" type="datetimeFigureOut">
              <a:rPr lang="en-US" smtClean="0"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AB0F-6EDD-4D2D-BF4C-956A0D6602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A9D3-539D-4D11-B4B3-8982B8CDF510}" type="datetimeFigureOut">
              <a:rPr lang="en-US" smtClean="0"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AB0F-6EDD-4D2D-BF4C-956A0D6602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A9D3-539D-4D11-B4B3-8982B8CDF510}" type="datetimeFigureOut">
              <a:rPr lang="en-US" smtClean="0"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AB0F-6EDD-4D2D-BF4C-956A0D6602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A9D3-539D-4D11-B4B3-8982B8CDF510}" type="datetimeFigureOut">
              <a:rPr lang="en-US" smtClean="0"/>
              <a:t>4/27/2020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A4AB0F-6EDD-4D2D-BF4C-956A0D66025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A9D3-539D-4D11-B4B3-8982B8CDF510}" type="datetimeFigureOut">
              <a:rPr lang="en-US" smtClean="0"/>
              <a:t>4/27/2020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AB0F-6EDD-4D2D-BF4C-956A0D6602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A9D3-539D-4D11-B4B3-8982B8CDF510}" type="datetimeFigureOut">
              <a:rPr lang="en-US" smtClean="0"/>
              <a:t>4/27/2020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AB0F-6EDD-4D2D-BF4C-956A0D6602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A9D3-539D-4D11-B4B3-8982B8CDF510}" type="datetimeFigureOut">
              <a:rPr lang="en-US" smtClean="0"/>
              <a:t>4/27/2020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AB0F-6EDD-4D2D-BF4C-956A0D6602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A9D3-539D-4D11-B4B3-8982B8CDF510}" type="datetimeFigureOut">
              <a:rPr lang="en-US" smtClean="0"/>
              <a:t>4/27/2020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AB0F-6EDD-4D2D-BF4C-956A0D6602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A9D3-539D-4D11-B4B3-8982B8CDF510}" type="datetimeFigureOut">
              <a:rPr lang="en-US" smtClean="0"/>
              <a:t>4/27/2020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AB0F-6EDD-4D2D-BF4C-956A0D6602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6A9D3-539D-4D11-B4B3-8982B8CDF510}" type="datetimeFigureOut">
              <a:rPr lang="en-US" smtClean="0"/>
              <a:t>4/27/2020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4AB0F-6EDD-4D2D-BF4C-956A0D66025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76A9D3-539D-4D11-B4B3-8982B8CDF510}" type="datetimeFigureOut">
              <a:rPr lang="en-US" smtClean="0"/>
              <a:t>4/27/2020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A4AB0F-6EDD-4D2D-BF4C-956A0D660256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Fact file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Zeus</a:t>
            </a:r>
            <a:endParaRPr lang="en-GB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1.He is the god of thunder</a:t>
            </a:r>
          </a:p>
          <a:p>
            <a:pPr>
              <a:buNone/>
            </a:pPr>
            <a:r>
              <a:rPr lang="en-GB" dirty="0" smtClean="0"/>
              <a:t>2.He rules the gods of mount Olympus</a:t>
            </a:r>
          </a:p>
          <a:p>
            <a:pPr>
              <a:buNone/>
            </a:pPr>
            <a:r>
              <a:rPr lang="en-GB" dirty="0" smtClean="0"/>
              <a:t>3.His name is cognate</a:t>
            </a:r>
          </a:p>
          <a:p>
            <a:pPr>
              <a:buNone/>
            </a:pPr>
            <a:r>
              <a:rPr lang="en-GB" dirty="0" smtClean="0"/>
              <a:t>4.His mythologies and powers are smellier</a:t>
            </a:r>
          </a:p>
          <a:p>
            <a:pPr>
              <a:buNone/>
            </a:pPr>
            <a:r>
              <a:rPr lang="en-GB" dirty="0" smtClean="0"/>
              <a:t>5.Thay are not identical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Zeus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he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Zeus is the sky and thunder god in ancient </a:t>
            </a:r>
            <a:r>
              <a:rPr lang="en-GB" dirty="0" smtClean="0"/>
              <a:t>Greece </a:t>
            </a:r>
            <a:r>
              <a:rPr lang="en-GB" dirty="0"/>
              <a:t>religion, who rules as king of the gods of Mount </a:t>
            </a:r>
            <a:r>
              <a:rPr lang="en-GB" dirty="0" smtClean="0"/>
              <a:t>Olympus.</a:t>
            </a:r>
            <a:r>
              <a:rPr lang="en-GB" dirty="0"/>
              <a:t> </a:t>
            </a:r>
            <a:r>
              <a:rPr lang="en-GB" dirty="0" smtClean="0"/>
              <a:t>Zeus </a:t>
            </a:r>
            <a:r>
              <a:rPr lang="en-GB" dirty="0"/>
              <a:t>is the leader of gods. He is the god of gods in </a:t>
            </a:r>
            <a:r>
              <a:rPr lang="en-GB" dirty="0" smtClean="0"/>
              <a:t>Greece.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he protect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GB" dirty="0" smtClean="0"/>
              <a:t> Zeus </a:t>
            </a:r>
            <a:r>
              <a:rPr lang="en-GB" dirty="0"/>
              <a:t>protects assemblies of people, </a:t>
            </a:r>
            <a:r>
              <a:rPr lang="en-GB" dirty="0" smtClean="0"/>
              <a:t>councils,</a:t>
            </a:r>
          </a:p>
          <a:p>
            <a:pPr fontAlgn="base">
              <a:buNone/>
            </a:pPr>
            <a:r>
              <a:rPr lang="en-GB" dirty="0" smtClean="0"/>
              <a:t>and </a:t>
            </a:r>
            <a:r>
              <a:rPr lang="en-GB" dirty="0"/>
              <a:t>families.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</TotalTime>
  <Words>90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Book Antiqua</vt:lpstr>
      <vt:lpstr>Lucida Sans</vt:lpstr>
      <vt:lpstr>Wingdings</vt:lpstr>
      <vt:lpstr>Wingdings 2</vt:lpstr>
      <vt:lpstr>Wingdings 3</vt:lpstr>
      <vt:lpstr>Apex</vt:lpstr>
      <vt:lpstr>Fact file</vt:lpstr>
      <vt:lpstr>fact</vt:lpstr>
      <vt:lpstr>PowerPoint Presentation</vt:lpstr>
      <vt:lpstr>What does he do</vt:lpstr>
      <vt:lpstr>What does he protect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 file</dc:title>
  <dc:creator>New User</dc:creator>
  <cp:lastModifiedBy>Amy Watson</cp:lastModifiedBy>
  <cp:revision>4</cp:revision>
  <dcterms:created xsi:type="dcterms:W3CDTF">2020-04-20T09:38:32Z</dcterms:created>
  <dcterms:modified xsi:type="dcterms:W3CDTF">2020-04-27T14:53:12Z</dcterms:modified>
</cp:coreProperties>
</file>