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Scrivener Staff 8912020" userId="59686735-88b0-4733-a9d6-8c032ecb7d58" providerId="ADAL" clId="{B7B60724-517F-4E73-A472-020FC629D184}"/>
    <pc:docChg chg="custSel modSld">
      <pc:chgData name="D Scrivener Staff 8912020" userId="59686735-88b0-4733-a9d6-8c032ecb7d58" providerId="ADAL" clId="{B7B60724-517F-4E73-A472-020FC629D184}" dt="2026-07-15T12:11:11.425" v="8" actId="22"/>
      <pc:docMkLst>
        <pc:docMk/>
      </pc:docMkLst>
      <pc:sldChg chg="addSp delSp modSp mod">
        <pc:chgData name="D Scrivener Staff 8912020" userId="59686735-88b0-4733-a9d6-8c032ecb7d58" providerId="ADAL" clId="{B7B60724-517F-4E73-A472-020FC629D184}" dt="2026-07-15T12:11:06.119" v="6" actId="1076"/>
        <pc:sldMkLst>
          <pc:docMk/>
          <pc:sldMk cId="3914950738" sldId="259"/>
        </pc:sldMkLst>
      </pc:sldChg>
      <pc:sldChg chg="addSp delSp modSp mod">
        <pc:chgData name="D Scrivener Staff 8912020" userId="59686735-88b0-4733-a9d6-8c032ecb7d58" providerId="ADAL" clId="{B7B60724-517F-4E73-A472-020FC629D184}" dt="2026-07-15T12:11:11.425" v="8" actId="22"/>
        <pc:sldMkLst>
          <pc:docMk/>
          <pc:sldMk cId="2393252450" sldId="268"/>
        </pc:sldMkLst>
        <pc:spChg chg="add mod">
          <ac:chgData name="D Scrivener Staff 8912020" userId="59686735-88b0-4733-a9d6-8c032ecb7d58" providerId="ADAL" clId="{B7B60724-517F-4E73-A472-020FC629D184}" dt="2026-07-15T12:11:10.873" v="7" actId="478"/>
          <ac:spMkLst>
            <pc:docMk/>
            <pc:sldMk cId="2393252450" sldId="268"/>
            <ac:spMk id="18" creationId="{CD9912AD-AF51-CE0A-3CBC-817B4F13DED8}"/>
          </ac:spMkLst>
        </pc:spChg>
        <pc:picChg chg="add">
          <ac:chgData name="D Scrivener Staff 8912020" userId="59686735-88b0-4733-a9d6-8c032ecb7d58" providerId="ADAL" clId="{B7B60724-517F-4E73-A472-020FC629D184}" dt="2026-07-15T12:11:11.425" v="8" actId="22"/>
          <ac:picMkLst>
            <pc:docMk/>
            <pc:sldMk cId="2393252450" sldId="268"/>
            <ac:picMk id="20" creationId="{5F83BCCF-156E-3D8D-5ACD-32255D4794BF}"/>
          </ac:picMkLst>
        </pc:picChg>
      </pc:sldChg>
    </pc:docChg>
  </pc:docChgLst>
  <pc:docChgLst>
    <pc:chgData name="J Henderson Staff 8912020" userId="2fc965f4-8eff-4929-93d7-7e86bdc6fdc7" providerId="ADAL" clId="{5229918E-BD97-41AC-AB7C-E30F28F1A620}"/>
    <pc:docChg chg="undo custSel modSld">
      <pc:chgData name="J Henderson Staff 8912020" userId="2fc965f4-8eff-4929-93d7-7e86bdc6fdc7" providerId="ADAL" clId="{5229918E-BD97-41AC-AB7C-E30F28F1A620}" dt="2026-07-21T18:24:39.347" v="15" actId="22"/>
      <pc:docMkLst>
        <pc:docMk/>
      </pc:docMkLst>
      <pc:sldChg chg="addSp delSp modSp mod">
        <pc:chgData name="J Henderson Staff 8912020" userId="2fc965f4-8eff-4929-93d7-7e86bdc6fdc7" providerId="ADAL" clId="{5229918E-BD97-41AC-AB7C-E30F28F1A620}" dt="2026-07-21T18:24:31.252" v="13" actId="14100"/>
        <pc:sldMkLst>
          <pc:docMk/>
          <pc:sldMk cId="3914950738" sldId="259"/>
        </pc:sldMkLst>
        <pc:picChg chg="add mod">
          <ac:chgData name="J Henderson Staff 8912020" userId="2fc965f4-8eff-4929-93d7-7e86bdc6fdc7" providerId="ADAL" clId="{5229918E-BD97-41AC-AB7C-E30F28F1A620}" dt="2026-07-21T18:24:20.397" v="10" actId="1076"/>
          <ac:picMkLst>
            <pc:docMk/>
            <pc:sldMk cId="3914950738" sldId="259"/>
            <ac:picMk id="4" creationId="{6EC4C654-F01C-517A-8343-28B0786FC702}"/>
          </ac:picMkLst>
        </pc:picChg>
        <pc:picChg chg="add del mod">
          <ac:chgData name="J Henderson Staff 8912020" userId="2fc965f4-8eff-4929-93d7-7e86bdc6fdc7" providerId="ADAL" clId="{5229918E-BD97-41AC-AB7C-E30F28F1A620}" dt="2026-07-21T18:24:14.600" v="5" actId="931"/>
          <ac:picMkLst>
            <pc:docMk/>
            <pc:sldMk cId="3914950738" sldId="259"/>
            <ac:picMk id="7" creationId="{3F1A900F-9F70-6C6B-62DD-018B1A8FE58F}"/>
          </ac:picMkLst>
        </pc:picChg>
        <pc:picChg chg="add mod">
          <ac:chgData name="J Henderson Staff 8912020" userId="2fc965f4-8eff-4929-93d7-7e86bdc6fdc7" providerId="ADAL" clId="{5229918E-BD97-41AC-AB7C-E30F28F1A620}" dt="2026-07-21T18:24:31.252" v="13" actId="14100"/>
          <ac:picMkLst>
            <pc:docMk/>
            <pc:sldMk cId="3914950738" sldId="259"/>
            <ac:picMk id="9" creationId="{44F01837-6915-E274-4CCE-1E4D5A991E4F}"/>
          </ac:picMkLst>
        </pc:picChg>
        <pc:picChg chg="del">
          <ac:chgData name="J Henderson Staff 8912020" userId="2fc965f4-8eff-4929-93d7-7e86bdc6fdc7" providerId="ADAL" clId="{5229918E-BD97-41AC-AB7C-E30F28F1A620}" dt="2026-07-21T18:23:52.284" v="0" actId="478"/>
          <ac:picMkLst>
            <pc:docMk/>
            <pc:sldMk cId="3914950738" sldId="259"/>
            <ac:picMk id="24" creationId="{4CFE00FB-7FD6-34C9-1D26-5EC81E9C1822}"/>
          </ac:picMkLst>
        </pc:picChg>
      </pc:sldChg>
      <pc:sldChg chg="addSp delSp mod">
        <pc:chgData name="J Henderson Staff 8912020" userId="2fc965f4-8eff-4929-93d7-7e86bdc6fdc7" providerId="ADAL" clId="{5229918E-BD97-41AC-AB7C-E30F28F1A620}" dt="2026-07-21T18:24:39.347" v="15" actId="22"/>
        <pc:sldMkLst>
          <pc:docMk/>
          <pc:sldMk cId="2393252450" sldId="268"/>
        </pc:sldMkLst>
        <pc:picChg chg="add">
          <ac:chgData name="J Henderson Staff 8912020" userId="2fc965f4-8eff-4929-93d7-7e86bdc6fdc7" providerId="ADAL" clId="{5229918E-BD97-41AC-AB7C-E30F28F1A620}" dt="2026-07-21T18:24:39.347" v="15" actId="22"/>
          <ac:picMkLst>
            <pc:docMk/>
            <pc:sldMk cId="2393252450" sldId="268"/>
            <ac:picMk id="5" creationId="{15BD1DB6-7283-E62E-0167-957BFEC2C053}"/>
          </ac:picMkLst>
        </pc:picChg>
        <pc:picChg chg="add">
          <ac:chgData name="J Henderson Staff 8912020" userId="2fc965f4-8eff-4929-93d7-7e86bdc6fdc7" providerId="ADAL" clId="{5229918E-BD97-41AC-AB7C-E30F28F1A620}" dt="2026-07-21T18:24:39.347" v="15" actId="22"/>
          <ac:picMkLst>
            <pc:docMk/>
            <pc:sldMk cId="2393252450" sldId="268"/>
            <ac:picMk id="8" creationId="{A301B255-5C0B-1A2C-0F5D-65578E75294A}"/>
          </ac:picMkLst>
        </pc:picChg>
        <pc:picChg chg="del">
          <ac:chgData name="J Henderson Staff 8912020" userId="2fc965f4-8eff-4929-93d7-7e86bdc6fdc7" providerId="ADAL" clId="{5229918E-BD97-41AC-AB7C-E30F28F1A620}" dt="2026-07-21T18:24:38.836" v="14" actId="478"/>
          <ac:picMkLst>
            <pc:docMk/>
            <pc:sldMk cId="2393252450" sldId="268"/>
            <ac:picMk id="20" creationId="{5F83BCCF-156E-3D8D-5ACD-32255D4794B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9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1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C4C654-F01C-517A-8343-28B0786FC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410" y="1840074"/>
            <a:ext cx="2447762" cy="3680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F01837-6915-E274-4CCE-1E4D5A991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57" y="1808541"/>
            <a:ext cx="2447762" cy="368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BD1DB6-7283-E62E-0167-957BFEC2C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410" y="1840074"/>
            <a:ext cx="2447762" cy="36808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01B255-5C0B-1A2C-0F5D-65578E752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557" y="1808541"/>
            <a:ext cx="2447762" cy="368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4E6563-F91E-4FEB-98E8-31547B14AED3}">
  <ds:schemaRefs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60d78ab3-8646-4906-9804-0eddb4b182ab"/>
    <ds:schemaRef ds:uri="5cbb70a0-51aa-4b9b-a53b-f039c9636d9a"/>
  </ds:schemaRefs>
</ds:datastoreItem>
</file>

<file path=customXml/itemProps2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8</cp:revision>
  <cp:lastPrinted>2026-07-15T10:57:08Z</cp:lastPrinted>
  <dcterms:created xsi:type="dcterms:W3CDTF">2026-07-15T10:12:16Z</dcterms:created>
  <dcterms:modified xsi:type="dcterms:W3CDTF">2026-07-21T18:24:41Z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