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8" r:id="rId9"/>
    <p:sldId id="261" r:id="rId10"/>
    <p:sldId id="269" r:id="rId11"/>
    <p:sldId id="263" r:id="rId12"/>
    <p:sldId id="270" r:id="rId13"/>
    <p:sldId id="264" r:id="rId14"/>
    <p:sldId id="266" r:id="rId15"/>
    <p:sldId id="26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 Henderson Staff 8912020" userId="2fc965f4-8eff-4929-93d7-7e86bdc6fdc7" providerId="ADAL" clId="{5229918E-BD97-41AC-AB7C-E30F28F1A620}"/>
    <pc:docChg chg="custSel modSld">
      <pc:chgData name="J Henderson Staff 8912020" userId="2fc965f4-8eff-4929-93d7-7e86bdc6fdc7" providerId="ADAL" clId="{5229918E-BD97-41AC-AB7C-E30F28F1A620}" dt="2026-07-21T18:25:39.350" v="7" actId="22"/>
      <pc:docMkLst>
        <pc:docMk/>
      </pc:docMkLst>
      <pc:sldChg chg="addSp delSp modSp mod">
        <pc:chgData name="J Henderson Staff 8912020" userId="2fc965f4-8eff-4929-93d7-7e86bdc6fdc7" providerId="ADAL" clId="{5229918E-BD97-41AC-AB7C-E30F28F1A620}" dt="2026-07-21T18:25:35.183" v="5" actId="14100"/>
        <pc:sldMkLst>
          <pc:docMk/>
          <pc:sldMk cId="3914950738" sldId="259"/>
        </pc:sldMkLst>
        <pc:picChg chg="add mod">
          <ac:chgData name="J Henderson Staff 8912020" userId="2fc965f4-8eff-4929-93d7-7e86bdc6fdc7" providerId="ADAL" clId="{5229918E-BD97-41AC-AB7C-E30F28F1A620}" dt="2026-07-21T18:25:35.183" v="5" actId="14100"/>
          <ac:picMkLst>
            <pc:docMk/>
            <pc:sldMk cId="3914950738" sldId="259"/>
            <ac:picMk id="4" creationId="{FBD8A0A6-A0FA-3EED-543D-8C1C44B975D1}"/>
          </ac:picMkLst>
        </pc:picChg>
        <pc:picChg chg="del">
          <ac:chgData name="J Henderson Staff 8912020" userId="2fc965f4-8eff-4929-93d7-7e86bdc6fdc7" providerId="ADAL" clId="{5229918E-BD97-41AC-AB7C-E30F28F1A620}" dt="2026-07-21T18:25:29.685" v="0" actId="478"/>
          <ac:picMkLst>
            <pc:docMk/>
            <pc:sldMk cId="3914950738" sldId="259"/>
            <ac:picMk id="24" creationId="{4CFE00FB-7FD6-34C9-1D26-5EC81E9C1822}"/>
          </ac:picMkLst>
        </pc:picChg>
      </pc:sldChg>
      <pc:sldChg chg="addSp delSp mod">
        <pc:chgData name="J Henderson Staff 8912020" userId="2fc965f4-8eff-4929-93d7-7e86bdc6fdc7" providerId="ADAL" clId="{5229918E-BD97-41AC-AB7C-E30F28F1A620}" dt="2026-07-21T18:25:39.350" v="7" actId="22"/>
        <pc:sldMkLst>
          <pc:docMk/>
          <pc:sldMk cId="2393252450" sldId="268"/>
        </pc:sldMkLst>
        <pc:picChg chg="add">
          <ac:chgData name="J Henderson Staff 8912020" userId="2fc965f4-8eff-4929-93d7-7e86bdc6fdc7" providerId="ADAL" clId="{5229918E-BD97-41AC-AB7C-E30F28F1A620}" dt="2026-07-21T18:25:39.350" v="7" actId="22"/>
          <ac:picMkLst>
            <pc:docMk/>
            <pc:sldMk cId="2393252450" sldId="268"/>
            <ac:picMk id="5" creationId="{78BA059D-F8BE-8A6F-BA20-459910FCC0D6}"/>
          </ac:picMkLst>
        </pc:picChg>
        <pc:picChg chg="del">
          <ac:chgData name="J Henderson Staff 8912020" userId="2fc965f4-8eff-4929-93d7-7e86bdc6fdc7" providerId="ADAL" clId="{5229918E-BD97-41AC-AB7C-E30F28F1A620}" dt="2026-07-21T18:25:38.422" v="6" actId="478"/>
          <ac:picMkLst>
            <pc:docMk/>
            <pc:sldMk cId="2393252450" sldId="268"/>
            <ac:picMk id="20" creationId="{5F83BCCF-156E-3D8D-5ACD-32255D4794B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A2DA-4115-1285-F4E9-21B557B8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94E38-0F87-C6C1-99BD-D139CBBE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8728B-F405-52FA-AC24-29F39DC0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26E-607F-3F15-12B4-47369785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B20CA-26AC-BEFA-82D1-E711BE6C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9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C35F-C32E-8015-EED0-E3314287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D3A6F-E607-6B45-598E-E5561DA54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FF5F-6D80-3F97-531C-37E3C47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5DB2E-C063-5CDC-AC7C-17504AAA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2427-8B24-3542-CFB4-7257306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E9B4D-ECCD-9987-62B8-F41A05273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9995B-A903-9751-F9E1-55CC908F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AC838-A6AE-D686-4A6E-A51013CD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A17C-128B-F529-FA3A-5B976A43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02FB-4D78-DAA4-5A75-71D4F779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EA8C-9FE1-60FD-F46C-ED2E038E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73AB-AB68-F507-9E65-6F77E1B5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B0317-B491-15F7-4C7A-DCAEB457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D0F45-95C4-4FA4-62DC-23DA692B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34E9C-C4F7-FF6C-5BD0-8FF64CF5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9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DA87-B2D6-D979-6C37-7BCF0067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B6E1A-3C80-2F3A-43CB-54022AA7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2E4C-7C74-3DE7-14F5-CA97CBE9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F6F4-E773-4CEE-82F5-C0E05DBA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BA88-7C8B-D9B3-99B8-4B7D02A7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5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5018-C755-55F6-1F56-9CE0708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C6D03-CE5E-897D-3754-CE0F02D39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1F716-C803-4463-7D09-32A7D134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BF764-7B84-FC22-F50F-1EED678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6A369-F544-6AB4-5D6A-8903CC3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DF8A8-B999-E90D-96B5-0BD671A3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F357-81C7-6A59-4564-38F2520A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3276F-D78B-3753-3C1A-F7583F68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BF2D0-A455-353F-3AE3-D9C8F292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FF5A5-7E4A-911B-758C-D92C8B57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9EEBF-2F6C-A9E4-4031-93215D0BE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6EEA8-C12F-E50A-F497-B1330217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6EFE8-C13E-9589-2C66-42C1EF06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2C1FE-FABC-6DDC-E790-17C2F63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B90-6847-68EB-BEEC-170A75C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F2C3-831E-C230-A20B-1327A35B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76B9E-DFEE-4CFA-7B0B-CAD5A14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6EDE7-4544-1506-0A8C-29C0EBD6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7AF56-BE00-2BE9-8A4B-AA370D29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2E83D-09D0-EDDD-EB08-BBE0B8DF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B5E30-E71A-E329-17F2-B7A1DDBB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134-C0A7-27F7-5EFA-40441E7F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0C5FD-413E-67B0-A409-5A52582B5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2506-10CD-A8CD-F735-FFCD6FCDC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C6A1-D4B4-D869-6BD8-F6D13BFC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6401-D29A-B928-73FB-8FF67FD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57246-0D63-49FB-B9A1-600350B5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6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B328-7727-16B3-0CEF-E197B168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C38C05-997C-EF2A-4496-772E08FDA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E9EE3-16AF-6306-DACB-4D1F20C2C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466F-01C9-8EE5-DEA3-F2F17C16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55085-D825-BC4A-8917-D55C6E8A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7897F-A3C6-20BE-F4B7-F24069B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529A1-437C-3DC8-2067-A28BA19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6C8F-3AC4-853C-4D8E-80978F326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1BFC-011A-4947-1627-F67A8ABE3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57AE-D27C-6849-4A54-6E9DB1948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A5E31-9342-4492-CF0F-24A67F0BA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148123/premium-photo-image-boys-bubble-bubble-wand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1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awpixel.com/image/148123/premium-photo-image-boys-bubble-bubble-wan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977E0-BEBA-7917-6FD8-3C2FC65B3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Moving to My New Class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ED5F-8846-14BC-6095-722E79445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5FBD3-02B2-3F70-1FE0-8197DE0CD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78" y="3602038"/>
            <a:ext cx="5816899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6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0B6A-CBF6-920D-86BB-977E90CC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used to it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B90B-AB67-14FC-08C5-479315142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3663D-F1DC-ECA6-26B1-99585E2D8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01" y="1876785"/>
            <a:ext cx="3988005" cy="4172164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0ADEE15B-0C72-A211-BE72-937F2A1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874A-6EE1-0A0A-490B-1E66CBFA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Things About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7E2CE-02FA-F402-D7E1-9AABB919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8" y="1893148"/>
            <a:ext cx="4327635" cy="435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A5975-AF32-DFE5-9906-79411FACF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357" y="1893148"/>
            <a:ext cx="4529471" cy="442900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7C6FF4EB-D2AA-AAFC-0996-D124B29D496F}"/>
              </a:ext>
            </a:extLst>
          </p:cNvPr>
          <p:cNvSpPr/>
          <p:nvPr/>
        </p:nvSpPr>
        <p:spPr>
          <a:xfrm>
            <a:off x="4772025" y="1893148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1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6229-E1D3-1F11-E393-550D1031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 Can Manage This Change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AC35B7-2CFD-9410-E1CD-C0538371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" y="2801048"/>
            <a:ext cx="4451406" cy="3299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A88F08-5101-3B63-14F2-8A41AD42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00" y="2911642"/>
            <a:ext cx="5474400" cy="3188792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179113B-9D3A-FB2A-1269-FA7DFA5905A5}"/>
              </a:ext>
            </a:extLst>
          </p:cNvPr>
          <p:cNvSpPr/>
          <p:nvPr/>
        </p:nvSpPr>
        <p:spPr>
          <a:xfrm>
            <a:off x="4615614" y="2627074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22DD-73C0-146A-2E7E-A118E549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New Year at School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DA21B6-CFFC-FDCF-4A66-4D202D120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6377385" cy="371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8B1BAA-8B6E-617A-54CE-124A95C74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7" y="2258540"/>
            <a:ext cx="4403813" cy="2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F0D7F-3F18-3C4C-4670-A4B230B3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My New Classroom</a:t>
            </a:r>
            <a:br>
              <a:rPr lang="en-GB" b="1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910DE-206D-3AB3-CA47-59AE33D6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5886753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0593-CD47-ED6C-3504-D6A38728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My New Teacher</a:t>
            </a:r>
            <a:br>
              <a:rPr lang="en-GB" b="1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2011-A344-2726-1A53-9B4F595E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84" y="1840074"/>
            <a:ext cx="1809843" cy="41785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D8A0A6-A0FA-3EED-543D-8C1C44B97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455" y="1556244"/>
            <a:ext cx="2879174" cy="432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5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7939-F878-9D60-90DE-109AD3F3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F328F-1B6A-6B80-020F-1EF674496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E0ECE-218A-F401-81A1-8A8350C3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401710"/>
            <a:ext cx="4921503" cy="3467278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D9912AD-AF51-CE0A-3CBC-817B4F13D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BA059D-F8BE-8A6F-BA20-459910FCC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455" y="1556244"/>
            <a:ext cx="2879174" cy="432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D029A-B4C0-6F3A-ED35-C07C14BD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Children in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2927E6C-851F-0F6F-FE99-400DC501F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63C48-31AB-B872-4EBC-D50059B8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4D4D1F-D90D-7939-BFE3-12F8F6AC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1902513"/>
            <a:ext cx="5550185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F8B-78D6-7BD0-73FE-FE6FB9E9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1DB2-BB23-40DB-499F-7CBB5666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00BF2-CD08-EB6A-A128-A5B10DEB4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11364B-33F1-5F61-52EA-6ACD5DE3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33" y="2057400"/>
            <a:ext cx="2844946" cy="3467278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83A50C1-62B5-A285-7704-DF4F3F84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0F5-E6A8-BEED-8317-E0ADCB28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I Might Feel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88173-2665-5D3F-15AA-F3426DB2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73" y="2057400"/>
            <a:ext cx="5391427" cy="32958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33BC47B-5BCE-0775-1D32-8C2416F6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31815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096-2874-3642-846E-178F1156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9543-8569-0730-D8F9-F1100F41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DE02-5F79-6180-AE74-CEEEB0F14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88077-573C-426B-6F6F-81597089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546180"/>
            <a:ext cx="4349974" cy="3314870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64C16E7C-C146-21E5-44CA-85C7122D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542D70682084280F35E1159859F80" ma:contentTypeVersion="19" ma:contentTypeDescription="Create a new document." ma:contentTypeScope="" ma:versionID="4255537764d5ad7112b8986a8b7215ae">
  <xsd:schema xmlns:xsd="http://www.w3.org/2001/XMLSchema" xmlns:xs="http://www.w3.org/2001/XMLSchema" xmlns:p="http://schemas.microsoft.com/office/2006/metadata/properties" xmlns:ns2="5cbb70a0-51aa-4b9b-a53b-f039c9636d9a" xmlns:ns3="60d78ab3-8646-4906-9804-0eddb4b182ab" targetNamespace="http://schemas.microsoft.com/office/2006/metadata/properties" ma:root="true" ma:fieldsID="810278089ee01a58c3cd52d9b7a16a60" ns2:_="" ns3:_="">
    <xsd:import namespace="5cbb70a0-51aa-4b9b-a53b-f039c9636d9a"/>
    <xsd:import namespace="60d78ab3-8646-4906-9804-0eddb4b182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b70a0-51aa-4b9b-a53b-f039c9636d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9a8dd2-6240-49c6-ab58-86276dd1f31d}" ma:internalName="TaxCatchAll" ma:showField="CatchAllData" ma:web="5cbb70a0-51aa-4b9b-a53b-f039c9636d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78ab3-8646-4906-9804-0eddb4b18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9725bcc-4bff-48db-9f33-da411d5cb4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d78ab3-8646-4906-9804-0eddb4b182ab">
      <Terms xmlns="http://schemas.microsoft.com/office/infopath/2007/PartnerControls"/>
    </lcf76f155ced4ddcb4097134ff3c332f>
    <TaxCatchAll xmlns="5cbb70a0-51aa-4b9b-a53b-f039c9636d9a" xsi:nil="true"/>
  </documentManagement>
</p:properties>
</file>

<file path=customXml/itemProps1.xml><?xml version="1.0" encoding="utf-8"?>
<ds:datastoreItem xmlns:ds="http://schemas.openxmlformats.org/officeDocument/2006/customXml" ds:itemID="{33FCDD02-22A9-4F8A-876D-A535A2FDCA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b70a0-51aa-4b9b-a53b-f039c9636d9a"/>
    <ds:schemaRef ds:uri="60d78ab3-8646-4906-9804-0eddb4b18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9EA7D9-2EB6-4552-B5DD-C86C0CA578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4E6563-F91E-4FEB-98E8-31547B14AED3}">
  <ds:schemaRefs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60d78ab3-8646-4906-9804-0eddb4b182ab"/>
    <ds:schemaRef ds:uri="5cbb70a0-51aa-4b9b-a53b-f039c9636d9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49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Moving to My New Class </vt:lpstr>
      <vt:lpstr>A New Year at School </vt:lpstr>
      <vt:lpstr>My New Classroom </vt:lpstr>
      <vt:lpstr>My New Teacher </vt:lpstr>
      <vt:lpstr>PowerPoint Presentation</vt:lpstr>
      <vt:lpstr>Children in My New Class </vt:lpstr>
      <vt:lpstr>PowerPoint Presentation</vt:lpstr>
      <vt:lpstr>How I Might Feel </vt:lpstr>
      <vt:lpstr>PowerPoint Presentation</vt:lpstr>
      <vt:lpstr>Getting used to it  </vt:lpstr>
      <vt:lpstr>Good Things About My New Class </vt:lpstr>
      <vt:lpstr>I Can Manage This Change </vt:lpstr>
    </vt:vector>
  </TitlesOfParts>
  <Company>Nova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Scrivener Staff 8912020</dc:creator>
  <cp:lastModifiedBy>J Henderson Staff 8912020</cp:lastModifiedBy>
  <cp:revision>9</cp:revision>
  <cp:lastPrinted>2026-07-15T10:57:08Z</cp:lastPrinted>
  <dcterms:created xsi:type="dcterms:W3CDTF">2026-07-15T10:12:16Z</dcterms:created>
  <dcterms:modified xsi:type="dcterms:W3CDTF">2026-07-21T18:25:40Z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0x010100A4C542D70682084280F35E1159859F80</vt:lpwstr>
  </property>
  <property fmtid="{D5CDD505-2E9C-101B-9397-08002B2CF9AE}" pid="3" name="MediaServiceImageTags">
    <vt:lpwstr/>
  </property>
</Properties>
</file>