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6D053DC-5971-C8BD-92E8-C6537A26A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887" y="1175401"/>
            <a:ext cx="3896656" cy="45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CD9912AD-AF51-CE0A-3CBC-817B4F13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46D54D6-8B6B-E3AC-A988-985F6530B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887" y="1175401"/>
            <a:ext cx="3896656" cy="456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Props1.xml><?xml version="1.0" encoding="utf-8"?>
<ds:datastoreItem xmlns:ds="http://schemas.openxmlformats.org/officeDocument/2006/customXml" ds:itemID="{949EA7D9-2EB6-4552-B5DD-C86C0CA578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FCDD02-22A9-4F8A-876D-A535A2FDCA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E4E6563-F91E-4FEB-98E8-31547B14AED3}">
  <ds:schemaRefs>
    <ds:schemaRef ds:uri="http://purl.org/dc/terms/"/>
    <ds:schemaRef ds:uri="http://schemas.microsoft.com/office/2006/documentManagement/types"/>
    <ds:schemaRef ds:uri="60d78ab3-8646-4906-9804-0eddb4b182ab"/>
    <ds:schemaRef ds:uri="http://purl.org/dc/elements/1.1/"/>
    <ds:schemaRef ds:uri="5cbb70a0-51aa-4b9b-a53b-f039c9636d9a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12</cp:revision>
  <cp:lastPrinted>2026-07-15T10:57:08Z</cp:lastPrinted>
  <dcterms:created xsi:type="dcterms:W3CDTF">2026-07-15T10:12:16Z</dcterms:created>
  <dcterms:modified xsi:type="dcterms:W3CDTF">2026-07-21T18:21:07Z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  <property fmtid="{D5CDD505-2E9C-101B-9397-08002B2CF9AE}" pid="3" name="MediaServiceImageTags">
    <vt:lpwstr/>
  </property>
</Properties>
</file>