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20C1F5-94BC-B23F-462C-67F11F5A5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224" y="1726690"/>
            <a:ext cx="3440403" cy="406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4D6F91B-ED13-030B-B24B-BD1BB98FA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224" y="1726690"/>
            <a:ext cx="3440403" cy="406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E6563-F91E-4FEB-98E8-31547B14AED3}">
  <ds:schemaRefs>
    <ds:schemaRef ds:uri="http://schemas.microsoft.com/office/2006/metadata/properties"/>
    <ds:schemaRef ds:uri="5cbb70a0-51aa-4b9b-a53b-f039c9636d9a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60d78ab3-8646-4906-9804-0eddb4b182ab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11</cp:revision>
  <cp:lastPrinted>2026-07-15T10:57:08Z</cp:lastPrinted>
  <dcterms:created xsi:type="dcterms:W3CDTF">2026-07-15T10:12:16Z</dcterms:created>
  <dcterms:modified xsi:type="dcterms:W3CDTF">2026-07-21T18:22:19Z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