
<file path=[Content_Types].xml><?xml version="1.0" encoding="utf-8"?>
<Types xmlns="http://schemas.openxmlformats.org/package/2006/content-types">
  <Default Extension="1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8" r:id="rId9"/>
    <p:sldId id="261" r:id="rId10"/>
    <p:sldId id="269" r:id="rId11"/>
    <p:sldId id="263" r:id="rId12"/>
    <p:sldId id="270" r:id="rId13"/>
    <p:sldId id="264" r:id="rId14"/>
    <p:sldId id="266" r:id="rId15"/>
    <p:sldId id="267" r:id="rId1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9A2DA-4115-1285-F4E9-21B557B8E5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794E38-0F87-C6C1-99BD-D139CBBECA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28728B-F405-52FA-AC24-29F39DC00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F3726E-607F-3F15-12B4-47369785A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AB20CA-26AC-BEFA-82D1-E711BE6CB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0092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8C35F-C32E-8015-EED0-E3314287D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ED3A6F-E607-6B45-598E-E5561DA54C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62FF5F-6D80-3F97-531C-37E3C477A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E5DB2E-C063-5CDC-AC7C-17504AAAB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C2427-8B24-3542-CFB4-7257306BF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4085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4E9B4D-ECCD-9987-62B8-F41A052737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F9995B-A903-9751-F9E1-55CC908FE7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3AC838-A6AE-D686-4A6E-A51013CD8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8EA17C-128B-F529-FA3A-5B976A436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E02FB-4D78-DAA4-5A75-71D4F7794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392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5EA8C-9FE1-60FD-F46C-ED2E038E9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973AB-AB68-F507-9E65-6F77E1B54F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B0317-B491-15F7-4C7A-DCAEB4577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FD0F45-95C4-4FA4-62DC-23DA692BC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34E9C-C4F7-FF6C-5BD0-8FF64CF53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928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7DA87-B2D6-D979-6C37-7BCF0067C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B6E1A-3C80-2F3A-43CB-54022AA78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F12E4C-7C74-3DE7-14F5-CA97CBE93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88F6F4-E773-4CEE-82F5-C0E05DBA8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FBA88-7C8B-D9B3-99B8-4B7D02A73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052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85018-C755-55F6-1F56-9CE070893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C6D03-CE5E-897D-3754-CE0F02D395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01F716-C803-4463-7D09-32A7D13431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3BF764-7B84-FC22-F50F-1EED678A1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96A369-F544-6AB4-5D6A-8903CC3DC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5DF8A8-B999-E90D-96B5-0BD671A3B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893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3F357-81C7-6A59-4564-38F2520A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3276F-D78B-3753-3C1A-F7583F681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4BF2D0-A455-353F-3AE3-D9C8F292F1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CFF5A5-7E4A-911B-758C-D92C8B5782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39EEBF-2F6C-A9E4-4031-93215D0BE7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46EEA8-C12F-E50A-F497-B1330217E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76EFE8-C13E-9589-2C66-42C1EF06F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F2C1FE-FABC-6DDC-E790-17C2F6382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503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09B90-6847-68EB-BEEC-170A75C1B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99F2C3-831E-C230-A20B-1327A35BB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776B9E-DFEE-4CFA-7B0B-CAD5A146F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76EDE7-4544-1506-0A8C-29C0EBD6E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197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D7AF56-BE00-2BE9-8A4B-AA370D296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92E83D-09D0-EDDD-EB08-BBE0B8DFD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B5E30-E71A-E329-17F2-B7A1DDBB3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08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E3134-C0A7-27F7-5EFA-40441E7FD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0C5FD-413E-67B0-A409-5A52582B5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6E2506-10CD-A8CD-F735-FFCD6FCDC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E5C6A1-D4B4-D869-6BD8-F6D13BFCD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056401-D29A-B928-73FB-8FF67FDC1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57246-0D63-49FB-B9A1-600350B5D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5864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5B328-7727-16B3-0CEF-E197B168C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C38C05-997C-EF2A-4496-772E08FDA3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BE9EE3-16AF-6306-DACB-4D1F20C2C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23466F-01C9-8EE5-DEA3-F2F17C169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555085-D825-BC4A-8917-D55C6E8A1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37897F-A3C6-20BE-F4B7-F24069BB5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466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F529A1-437C-3DC8-2067-A28BA191B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2E6C8F-3AC4-853C-4D8E-80978F326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C1BFC-011A-4947-1627-F67A8ABE34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E357AE-D27C-6849-4A54-6E9DB19483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A5E31-9342-4492-CF0F-24A67F0BAE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48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affaellopalandri.medium.com/emotions-a-buddhist-stoic-and-neuroscience-perspective-0d270053b09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image/148123/premium-photo-image-boys-bubble-bubble-wand" TargetMode="External"/><Relationship Id="rId2" Type="http://schemas.openxmlformats.org/officeDocument/2006/relationships/image" Target="../media/image8.1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1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rawpixel.com/image/148123/premium-photo-image-boys-bubble-bubble-wand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affaellopalandri.medium.com/emotions-a-buddhist-stoic-and-neuroscience-perspective-0d270053b09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affaellopalandri.medium.com/emotions-a-buddhist-stoic-and-neuroscience-perspective-0d270053b09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977E0-BEBA-7917-6FD8-3C2FC65B38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Moving to My New Class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ECED5F-8846-14BC-6095-722E794457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45FBD3-02B2-3F70-1FE0-8197DE0CD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078" y="3602038"/>
            <a:ext cx="5816899" cy="139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868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C0B6A-CBF6-920D-86BB-977E90CC5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Getting used to it 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6B90B-AB67-14FC-08C5-479315142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F3663D-F1DC-ECA6-26B1-99585E2D8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601" y="1876785"/>
            <a:ext cx="3988005" cy="4172164"/>
          </a:xfrm>
          <a:prstGeom prst="rect">
            <a:avLst/>
          </a:prstGeom>
        </p:spPr>
      </p:pic>
      <p:pic>
        <p:nvPicPr>
          <p:cNvPr id="8" name="Content Placeholder 13">
            <a:extLst>
              <a:ext uri="{FF2B5EF4-FFF2-40B4-BE49-F238E27FC236}">
                <a16:creationId xmlns:a16="http://schemas.microsoft.com/office/drawing/2014/main" id="{0ADEE15B-0C72-A211-BE72-937F2A11A8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78587" y="992187"/>
            <a:ext cx="4873625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481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C874A-6EE1-0A0A-490B-1E66CBFA0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Good Things About My New Class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77E2CE-02FA-F402-D7E1-9AABB9197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088" y="1893148"/>
            <a:ext cx="4327635" cy="43538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A4A5975-AF32-DFE5-9906-79411FACF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9357" y="1893148"/>
            <a:ext cx="4529471" cy="4429002"/>
          </a:xfrm>
          <a:prstGeom prst="rect">
            <a:avLst/>
          </a:prstGeom>
        </p:spPr>
      </p:pic>
      <p:sp>
        <p:nvSpPr>
          <p:cNvPr id="11" name="Star: 5 Points 10">
            <a:extLst>
              <a:ext uri="{FF2B5EF4-FFF2-40B4-BE49-F238E27FC236}">
                <a16:creationId xmlns:a16="http://schemas.microsoft.com/office/drawing/2014/main" id="{7C6FF4EB-D2AA-AAFC-0996-D124B29D496F}"/>
              </a:ext>
            </a:extLst>
          </p:cNvPr>
          <p:cNvSpPr/>
          <p:nvPr/>
        </p:nvSpPr>
        <p:spPr>
          <a:xfrm>
            <a:off x="4772025" y="1893148"/>
            <a:ext cx="2450254" cy="258259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6414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76229-E1D3-1F11-E393-550D10314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 Can Manage This Change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AC35B7-2CFD-9410-E1CD-C05383713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0" y="2801048"/>
            <a:ext cx="4451406" cy="32993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A88F08-5101-3B63-14F2-8A41AD42A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7600" y="2911642"/>
            <a:ext cx="5474400" cy="3188792"/>
          </a:xfrm>
          <a:prstGeom prst="rect">
            <a:avLst/>
          </a:prstGeom>
        </p:spPr>
      </p:pic>
      <p:sp>
        <p:nvSpPr>
          <p:cNvPr id="12" name="Star: 5 Points 11">
            <a:extLst>
              <a:ext uri="{FF2B5EF4-FFF2-40B4-BE49-F238E27FC236}">
                <a16:creationId xmlns:a16="http://schemas.microsoft.com/office/drawing/2014/main" id="{0179113B-9D3A-FB2A-1269-FA7DFA5905A5}"/>
              </a:ext>
            </a:extLst>
          </p:cNvPr>
          <p:cNvSpPr/>
          <p:nvPr/>
        </p:nvSpPr>
        <p:spPr>
          <a:xfrm>
            <a:off x="4615614" y="2627074"/>
            <a:ext cx="2450254" cy="258259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6851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D22DD-73C0-146A-2E7E-A118E549B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 New Year at School</a:t>
            </a:r>
            <a:br>
              <a:rPr lang="en-GB" b="1" dirty="0"/>
            </a:b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DA21B6-CFFC-FDCF-4A66-4D202D1206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88" y="2057400"/>
            <a:ext cx="6377385" cy="371893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E8B1BAA-8B6E-617A-54CE-124A95C74B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9977" y="2258540"/>
            <a:ext cx="4403813" cy="271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195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F0D7F-3F18-3C4C-4670-A4B230B35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My New Classroom</a:t>
            </a:r>
            <a:br>
              <a:rPr lang="en-GB" b="1" dirty="0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6910DE-206D-3AB3-CA47-59AE33D66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88" y="2057400"/>
            <a:ext cx="5886753" cy="368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163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10593-CD47-ED6C-3504-D6A38728A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My New Teacher</a:t>
            </a:r>
            <a:br>
              <a:rPr lang="en-GB" b="1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6F2011-A344-2726-1A53-9B4F595EF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0984" y="1840074"/>
            <a:ext cx="1809843" cy="417851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F2341C9-07B9-5338-30C2-9DC03AAE25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1954" y="1563466"/>
            <a:ext cx="3692132" cy="4108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950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67939-F878-9D60-90DE-109AD3F3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5F328F-1B6A-6B80-020F-1EF674496A2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3E0ECE-218A-F401-81A1-8A8350C3F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612" y="2401710"/>
            <a:ext cx="4921503" cy="3467278"/>
          </a:xfrm>
          <a:prstGeom prst="rect">
            <a:avLst/>
          </a:prstGeom>
        </p:spPr>
      </p:pic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CD9912AD-AF51-CE0A-3CBC-817B4F13DE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7491328-80FE-885D-8F70-FE6963CEE1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1954" y="1563466"/>
            <a:ext cx="3692132" cy="4108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252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D029A-B4C0-6F3A-ED35-C07C14BD1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Children in My New Class</a:t>
            </a:r>
            <a:br>
              <a:rPr lang="en-GB" b="1" dirty="0"/>
            </a:br>
            <a:endParaRPr lang="en-GB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2927E6C-851F-0F6F-FE99-400DC501FE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178934" y="2057400"/>
            <a:ext cx="4341703" cy="2898087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A63C48-31AB-B872-4EBC-D50059B8C90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4D4D1F-D90D-7939-BFE3-12F8F6AC5C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12" y="1902513"/>
            <a:ext cx="5550185" cy="412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678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F1F8B-78D6-7BD0-73FE-FE6FB9E93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91DB2-BB23-40DB-499F-7CBB566694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900BF2-CD08-EB6A-A128-A5B10DEB43F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11364B-33F1-5F61-52EA-6ACD5DE35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3433" y="2057400"/>
            <a:ext cx="2844946" cy="3467278"/>
          </a:xfrm>
          <a:prstGeom prst="rect">
            <a:avLst/>
          </a:prstGeom>
        </p:spPr>
      </p:pic>
      <p:pic>
        <p:nvPicPr>
          <p:cNvPr id="7" name="Content Placeholder 9">
            <a:extLst>
              <a:ext uri="{FF2B5EF4-FFF2-40B4-BE49-F238E27FC236}">
                <a16:creationId xmlns:a16="http://schemas.microsoft.com/office/drawing/2014/main" id="{483A50C1-62B5-A285-7704-DF4F3F84F5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178934" y="2057400"/>
            <a:ext cx="4341703" cy="289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94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000F5-E6A8-BEED-8317-E0ADCB287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I Might Feel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988173-2665-5D3F-15AA-F3426DB29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573" y="2057400"/>
            <a:ext cx="5391427" cy="3295819"/>
          </a:xfrm>
          <a:prstGeom prst="rect">
            <a:avLst/>
          </a:prstGeom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233BC47B-5BCE-0775-1D32-8C2416F6C8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78587" y="992187"/>
            <a:ext cx="4873625" cy="4873625"/>
          </a:xfrm>
        </p:spPr>
      </p:pic>
    </p:spTree>
    <p:extLst>
      <p:ext uri="{BB962C8B-B14F-4D97-AF65-F5344CB8AC3E}">
        <p14:creationId xmlns:p14="http://schemas.microsoft.com/office/powerpoint/2010/main" val="3181543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8B096-2874-3642-846E-178F11568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C9543-8569-0730-D8F9-F1100F41D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8FDE02-5F79-6180-AE74-CEEEB0F14FF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188077-573C-426B-6F6F-81597089A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33" y="2546180"/>
            <a:ext cx="4349974" cy="3314870"/>
          </a:xfrm>
          <a:prstGeom prst="rect">
            <a:avLst/>
          </a:prstGeom>
        </p:spPr>
      </p:pic>
      <p:pic>
        <p:nvPicPr>
          <p:cNvPr id="7" name="Content Placeholder 13">
            <a:extLst>
              <a:ext uri="{FF2B5EF4-FFF2-40B4-BE49-F238E27FC236}">
                <a16:creationId xmlns:a16="http://schemas.microsoft.com/office/drawing/2014/main" id="{64C16E7C-C146-21E5-44CA-85C7122D1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78587" y="992187"/>
            <a:ext cx="4873625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610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C542D70682084280F35E1159859F80" ma:contentTypeVersion="19" ma:contentTypeDescription="Create a new document." ma:contentTypeScope="" ma:versionID="4255537764d5ad7112b8986a8b7215ae">
  <xsd:schema xmlns:xsd="http://www.w3.org/2001/XMLSchema" xmlns:xs="http://www.w3.org/2001/XMLSchema" xmlns:p="http://schemas.microsoft.com/office/2006/metadata/properties" xmlns:ns2="5cbb70a0-51aa-4b9b-a53b-f039c9636d9a" xmlns:ns3="60d78ab3-8646-4906-9804-0eddb4b182ab" targetNamespace="http://schemas.microsoft.com/office/2006/metadata/properties" ma:root="true" ma:fieldsID="810278089ee01a58c3cd52d9b7a16a60" ns2:_="" ns3:_="">
    <xsd:import namespace="5cbb70a0-51aa-4b9b-a53b-f039c9636d9a"/>
    <xsd:import namespace="60d78ab3-8646-4906-9804-0eddb4b182a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bb70a0-51aa-4b9b-a53b-f039c9636d9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89a8dd2-6240-49c6-ab58-86276dd1f31d}" ma:internalName="TaxCatchAll" ma:showField="CatchAllData" ma:web="5cbb70a0-51aa-4b9b-a53b-f039c9636d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d78ab3-8646-4906-9804-0eddb4b182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9725bcc-4bff-48db-9f33-da411d5cb4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0d78ab3-8646-4906-9804-0eddb4b182ab">
      <Terms xmlns="http://schemas.microsoft.com/office/infopath/2007/PartnerControls"/>
    </lcf76f155ced4ddcb4097134ff3c332f>
    <TaxCatchAll xmlns="5cbb70a0-51aa-4b9b-a53b-f039c9636d9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3FCDD02-22A9-4F8A-876D-A535A2FDCA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bb70a0-51aa-4b9b-a53b-f039c9636d9a"/>
    <ds:schemaRef ds:uri="60d78ab3-8646-4906-9804-0eddb4b182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4E6563-F91E-4FEB-98E8-31547B14AED3}">
  <ds:schemaRefs>
    <ds:schemaRef ds:uri="http://purl.org/dc/terms/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5cbb70a0-51aa-4b9b-a53b-f039c9636d9a"/>
    <ds:schemaRef ds:uri="http://www.w3.org/XML/1998/namespace"/>
    <ds:schemaRef ds:uri="http://schemas.microsoft.com/office/infopath/2007/PartnerControls"/>
    <ds:schemaRef ds:uri="60d78ab3-8646-4906-9804-0eddb4b182ab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949EA7D9-2EB6-4552-B5DD-C86C0CA578B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49</Words>
  <Application>Microsoft Office PowerPoint</Application>
  <PresentationFormat>Widescreen</PresentationFormat>
  <Paragraphs>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Moving to My New Class </vt:lpstr>
      <vt:lpstr>A New Year at School </vt:lpstr>
      <vt:lpstr>My New Classroom </vt:lpstr>
      <vt:lpstr>My New Teacher </vt:lpstr>
      <vt:lpstr>PowerPoint Presentation</vt:lpstr>
      <vt:lpstr>Children in My New Class </vt:lpstr>
      <vt:lpstr>PowerPoint Presentation</vt:lpstr>
      <vt:lpstr>How I Might Feel </vt:lpstr>
      <vt:lpstr>PowerPoint Presentation</vt:lpstr>
      <vt:lpstr>Getting used to it  </vt:lpstr>
      <vt:lpstr>Good Things About My New Class </vt:lpstr>
      <vt:lpstr>I Can Manage This Change </vt:lpstr>
    </vt:vector>
  </TitlesOfParts>
  <Company>Nova Education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 Scrivener Staff 8912020</dc:creator>
  <cp:lastModifiedBy>J Henderson Staff 8912020</cp:lastModifiedBy>
  <cp:revision>10</cp:revision>
  <cp:lastPrinted>2026-07-15T10:57:08Z</cp:lastPrinted>
  <dcterms:created xsi:type="dcterms:W3CDTF">2026-07-15T10:12:16Z</dcterms:created>
  <dcterms:modified xsi:type="dcterms:W3CDTF">2026-07-21T18:22:01Z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0x010100A4C542D70682084280F35E1159859F80</vt:lpwstr>
  </property>
  <property fmtid="{D5CDD505-2E9C-101B-9397-08002B2CF9AE}" pid="3" name="MediaServiceImageTags">
    <vt:lpwstr/>
  </property>
</Properties>
</file>