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2"/>
  </p:handoutMasterIdLst>
  <p:sldIdLst>
    <p:sldId id="301" r:id="rId5"/>
    <p:sldId id="360" r:id="rId6"/>
    <p:sldId id="368" r:id="rId7"/>
    <p:sldId id="364" r:id="rId8"/>
    <p:sldId id="370" r:id="rId9"/>
    <p:sldId id="365" r:id="rId10"/>
    <p:sldId id="371" r:id="rId11"/>
    <p:sldId id="366" r:id="rId12"/>
    <p:sldId id="372" r:id="rId13"/>
    <p:sldId id="377" r:id="rId14"/>
    <p:sldId id="373" r:id="rId15"/>
    <p:sldId id="376" r:id="rId16"/>
    <p:sldId id="374" r:id="rId17"/>
    <p:sldId id="375" r:id="rId18"/>
    <p:sldId id="378" r:id="rId19"/>
    <p:sldId id="355" r:id="rId20"/>
    <p:sldId id="3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igh Sobol" initials="AS" lastIdx="1" clrIdx="0">
    <p:extLst>
      <p:ext uri="{19B8F6BF-5375-455C-9EA6-DF929625EA0E}">
        <p15:presenceInfo xmlns:p15="http://schemas.microsoft.com/office/powerpoint/2012/main" userId="Ashleigh Sob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D13F4-9B27-524F-8ECB-9614DD0057A5}" v="167" dt="2018-10-15T09:23:40.457"/>
    <p1510:client id="{82EF03E7-F574-4A84-B6D8-07F45498F8C9}" v="69" dt="2018-10-15T13:37:34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04"/>
    </p:cViewPr>
  </p:sorterViewPr>
  <p:notesViewPr>
    <p:cSldViewPr snapToGrid="0">
      <p:cViewPr varScale="1">
        <p:scale>
          <a:sx n="48" d="100"/>
          <a:sy n="48" d="100"/>
        </p:scale>
        <p:origin x="293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Peckover" userId="5895743b-be28-4676-8a25-8aee7e374520" providerId="ADAL" clId="{82EF03E7-F574-4A84-B6D8-07F45498F8C9}"/>
    <pc:docChg chg="custSel modSld">
      <pc:chgData name="Lee Peckover" userId="5895743b-be28-4676-8a25-8aee7e374520" providerId="ADAL" clId="{82EF03E7-F574-4A84-B6D8-07F45498F8C9}" dt="2018-10-15T13:37:34.797" v="67" actId="20577"/>
      <pc:docMkLst>
        <pc:docMk/>
      </pc:docMkLst>
      <pc:sldChg chg="modSp">
        <pc:chgData name="Lee Peckover" userId="5895743b-be28-4676-8a25-8aee7e374520" providerId="ADAL" clId="{82EF03E7-F574-4A84-B6D8-07F45498F8C9}" dt="2018-10-15T13:27:58.137" v="30" actId="403"/>
        <pc:sldMkLst>
          <pc:docMk/>
          <pc:sldMk cId="1071900124" sldId="355"/>
        </pc:sldMkLst>
        <pc:spChg chg="mod">
          <ac:chgData name="Lee Peckover" userId="5895743b-be28-4676-8a25-8aee7e374520" providerId="ADAL" clId="{82EF03E7-F574-4A84-B6D8-07F45498F8C9}" dt="2018-10-15T13:27:58.137" v="30" actId="403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1:20.175" v="46" actId="1076"/>
        <pc:sldMkLst>
          <pc:docMk/>
          <pc:sldMk cId="36917022" sldId="360"/>
        </pc:sldMkLst>
        <pc:spChg chg="mod">
          <ac:chgData name="Lee Peckover" userId="5895743b-be28-4676-8a25-8aee7e374520" providerId="ADAL" clId="{82EF03E7-F574-4A84-B6D8-07F45498F8C9}" dt="2018-10-15T13:26:59.511" v="4" actId="403"/>
          <ac:spMkLst>
            <pc:docMk/>
            <pc:sldMk cId="36917022" sldId="360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1:20.175" v="46" actId="1076"/>
          <ac:graphicFrameMkLst>
            <pc:docMk/>
            <pc:sldMk cId="36917022" sldId="360"/>
            <ac:graphicFrameMk id="10" creationId="{73BE6A21-490A-3E4E-93FB-54766B6D7758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23:56.355" v="1" actId="120"/>
        <pc:sldMkLst>
          <pc:docMk/>
          <pc:sldMk cId="4158714364" sldId="362"/>
        </pc:sldMkLst>
        <pc:spChg chg="mod">
          <ac:chgData name="Lee Peckover" userId="5895743b-be28-4676-8a25-8aee7e374520" providerId="ADAL" clId="{82EF03E7-F574-4A84-B6D8-07F45498F8C9}" dt="2018-10-15T13:23:56.355" v="1" actId="120"/>
          <ac:spMkLst>
            <pc:docMk/>
            <pc:sldMk cId="4158714364" sldId="362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1:00.496" v="44" actId="20577"/>
        <pc:sldMkLst>
          <pc:docMk/>
          <pc:sldMk cId="3220758182" sldId="363"/>
        </pc:sldMkLst>
        <pc:spChg chg="mod">
          <ac:chgData name="Lee Peckover" userId="5895743b-be28-4676-8a25-8aee7e374520" providerId="ADAL" clId="{82EF03E7-F574-4A84-B6D8-07F45498F8C9}" dt="2018-10-15T13:31:00.496" v="44" actId="20577"/>
          <ac:spMkLst>
            <pc:docMk/>
            <pc:sldMk cId="3220758182" sldId="363"/>
            <ac:spMk id="19" creationId="{5252A847-DE45-4FA3-A1F8-EEBEB845FF8E}"/>
          </ac:spMkLst>
        </pc:spChg>
        <pc:graphicFrameChg chg="modGraphic">
          <ac:chgData name="Lee Peckover" userId="5895743b-be28-4676-8a25-8aee7e374520" providerId="ADAL" clId="{82EF03E7-F574-4A84-B6D8-07F45498F8C9}" dt="2018-10-15T13:30:48.705" v="41" actId="207"/>
          <ac:graphicFrameMkLst>
            <pc:docMk/>
            <pc:sldMk cId="3220758182" sldId="363"/>
            <ac:graphicFrameMk id="2" creationId="{1E645B2D-7BD4-47D0-A5DF-75161EE40F52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27:11.075" v="9" actId="403"/>
        <pc:sldMkLst>
          <pc:docMk/>
          <pc:sldMk cId="2742398128" sldId="364"/>
        </pc:sldMkLst>
        <pc:spChg chg="mod">
          <ac:chgData name="Lee Peckover" userId="5895743b-be28-4676-8a25-8aee7e374520" providerId="ADAL" clId="{82EF03E7-F574-4A84-B6D8-07F45498F8C9}" dt="2018-10-15T13:27:11.075" v="9" actId="403"/>
          <ac:spMkLst>
            <pc:docMk/>
            <pc:sldMk cId="2742398128" sldId="364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2:15.753" v="53" actId="1076"/>
        <pc:sldMkLst>
          <pc:docMk/>
          <pc:sldMk cId="2066155871" sldId="365"/>
        </pc:sldMkLst>
        <pc:spChg chg="mod">
          <ac:chgData name="Lee Peckover" userId="5895743b-be28-4676-8a25-8aee7e374520" providerId="ADAL" clId="{82EF03E7-F574-4A84-B6D8-07F45498F8C9}" dt="2018-10-15T13:27:20.746" v="14" actId="403"/>
          <ac:spMkLst>
            <pc:docMk/>
            <pc:sldMk cId="2066155871" sldId="365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2:15.753" v="53" actId="1076"/>
          <ac:graphicFrameMkLst>
            <pc:docMk/>
            <pc:sldMk cId="2066155871" sldId="365"/>
            <ac:graphicFrameMk id="6" creationId="{4069DAF0-DF6C-8A45-90B7-90EC2CAD3B50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2:58.440" v="55" actId="1076"/>
        <pc:sldMkLst>
          <pc:docMk/>
          <pc:sldMk cId="2752170185" sldId="366"/>
        </pc:sldMkLst>
        <pc:spChg chg="mod">
          <ac:chgData name="Lee Peckover" userId="5895743b-be28-4676-8a25-8aee7e374520" providerId="ADAL" clId="{82EF03E7-F574-4A84-B6D8-07F45498F8C9}" dt="2018-10-15T13:27:29.466" v="20" actId="403"/>
          <ac:spMkLst>
            <pc:docMk/>
            <pc:sldMk cId="2752170185" sldId="366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2:58.440" v="55" actId="1076"/>
          <ac:graphicFrameMkLst>
            <pc:docMk/>
            <pc:sldMk cId="2752170185" sldId="366"/>
            <ac:graphicFrameMk id="6" creationId="{8A291C68-F6D3-A947-94DC-C6D2F52D6AC7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1:16.126" v="45" actId="1076"/>
        <pc:sldMkLst>
          <pc:docMk/>
          <pc:sldMk cId="2370073039" sldId="368"/>
        </pc:sldMkLst>
        <pc:spChg chg="mod">
          <ac:chgData name="Lee Peckover" userId="5895743b-be28-4676-8a25-8aee7e374520" providerId="ADAL" clId="{82EF03E7-F574-4A84-B6D8-07F45498F8C9}" dt="2018-10-15T13:27:05.450" v="7" actId="403"/>
          <ac:spMkLst>
            <pc:docMk/>
            <pc:sldMk cId="2370073039" sldId="368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1:16.126" v="45" actId="1076"/>
          <ac:graphicFrameMkLst>
            <pc:docMk/>
            <pc:sldMk cId="2370073039" sldId="368"/>
            <ac:graphicFrameMk id="10" creationId="{73BE6A21-490A-3E4E-93FB-54766B6D7758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1:57.657" v="52"/>
        <pc:sldMkLst>
          <pc:docMk/>
          <pc:sldMk cId="2047033975" sldId="370"/>
        </pc:sldMkLst>
        <pc:spChg chg="mod">
          <ac:chgData name="Lee Peckover" userId="5895743b-be28-4676-8a25-8aee7e374520" providerId="ADAL" clId="{82EF03E7-F574-4A84-B6D8-07F45498F8C9}" dt="2018-10-15T13:31:57.657" v="52"/>
          <ac:spMkLst>
            <pc:docMk/>
            <pc:sldMk cId="2047033975" sldId="370"/>
            <ac:spMk id="19" creationId="{5252A847-DE45-4FA3-A1F8-EEBEB845FF8E}"/>
          </ac:spMkLst>
        </pc:spChg>
        <pc:graphicFrameChg chg="modGraphic">
          <ac:chgData name="Lee Peckover" userId="5895743b-be28-4676-8a25-8aee7e374520" providerId="ADAL" clId="{82EF03E7-F574-4A84-B6D8-07F45498F8C9}" dt="2018-10-15T13:31:43.411" v="51" actId="20577"/>
          <ac:graphicFrameMkLst>
            <pc:docMk/>
            <pc:sldMk cId="2047033975" sldId="370"/>
            <ac:graphicFrameMk id="9" creationId="{CC8C41ED-B945-D749-AC4F-695F56EE7D31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2:19.494" v="54" actId="1076"/>
        <pc:sldMkLst>
          <pc:docMk/>
          <pc:sldMk cId="3112734019" sldId="371"/>
        </pc:sldMkLst>
        <pc:spChg chg="mod">
          <ac:chgData name="Lee Peckover" userId="5895743b-be28-4676-8a25-8aee7e374520" providerId="ADAL" clId="{82EF03E7-F574-4A84-B6D8-07F45498F8C9}" dt="2018-10-15T13:27:25.325" v="17" actId="403"/>
          <ac:spMkLst>
            <pc:docMk/>
            <pc:sldMk cId="3112734019" sldId="371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2:19.494" v="54" actId="1076"/>
          <ac:graphicFrameMkLst>
            <pc:docMk/>
            <pc:sldMk cId="3112734019" sldId="371"/>
            <ac:graphicFrameMk id="6" creationId="{4069DAF0-DF6C-8A45-90B7-90EC2CAD3B50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3:03.479" v="56" actId="1076"/>
        <pc:sldMkLst>
          <pc:docMk/>
          <pc:sldMk cId="3624635383" sldId="372"/>
        </pc:sldMkLst>
        <pc:spChg chg="mod">
          <ac:chgData name="Lee Peckover" userId="5895743b-be28-4676-8a25-8aee7e374520" providerId="ADAL" clId="{82EF03E7-F574-4A84-B6D8-07F45498F8C9}" dt="2018-10-15T13:27:33.252" v="23" actId="403"/>
          <ac:spMkLst>
            <pc:docMk/>
            <pc:sldMk cId="3624635383" sldId="372"/>
            <ac:spMk id="19" creationId="{5252A847-DE45-4FA3-A1F8-EEBEB845FF8E}"/>
          </ac:spMkLst>
        </pc:spChg>
        <pc:graphicFrameChg chg="mod">
          <ac:chgData name="Lee Peckover" userId="5895743b-be28-4676-8a25-8aee7e374520" providerId="ADAL" clId="{82EF03E7-F574-4A84-B6D8-07F45498F8C9}" dt="2018-10-15T13:33:03.479" v="56" actId="1076"/>
          <ac:graphicFrameMkLst>
            <pc:docMk/>
            <pc:sldMk cId="3624635383" sldId="372"/>
            <ac:graphicFrameMk id="6" creationId="{8A291C68-F6D3-A947-94DC-C6D2F52D6AC7}"/>
          </ac:graphicFrameMkLst>
        </pc:graphicFrameChg>
      </pc:sldChg>
      <pc:sldChg chg="modSp">
        <pc:chgData name="Lee Peckover" userId="5895743b-be28-4676-8a25-8aee7e374520" providerId="ADAL" clId="{82EF03E7-F574-4A84-B6D8-07F45498F8C9}" dt="2018-10-15T13:34:24.284" v="62" actId="207"/>
        <pc:sldMkLst>
          <pc:docMk/>
          <pc:sldMk cId="1942517970" sldId="373"/>
        </pc:sldMkLst>
        <pc:spChg chg="mod">
          <ac:chgData name="Lee Peckover" userId="5895743b-be28-4676-8a25-8aee7e374520" providerId="ADAL" clId="{82EF03E7-F574-4A84-B6D8-07F45498F8C9}" dt="2018-10-15T13:34:24.284" v="62" actId="207"/>
          <ac:spMkLst>
            <pc:docMk/>
            <pc:sldMk cId="1942517970" sldId="37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4:08.124" v="60" actId="6549"/>
        <pc:sldMkLst>
          <pc:docMk/>
          <pc:sldMk cId="1594039633" sldId="374"/>
        </pc:sldMkLst>
        <pc:spChg chg="mod">
          <ac:chgData name="Lee Peckover" userId="5895743b-be28-4676-8a25-8aee7e374520" providerId="ADAL" clId="{82EF03E7-F574-4A84-B6D8-07F45498F8C9}" dt="2018-10-15T13:34:08.124" v="60" actId="6549"/>
          <ac:spMkLst>
            <pc:docMk/>
            <pc:sldMk cId="1594039633" sldId="374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7:34.797" v="67" actId="20577"/>
        <pc:sldMkLst>
          <pc:docMk/>
          <pc:sldMk cId="2938685237" sldId="375"/>
        </pc:sldMkLst>
        <pc:spChg chg="mod">
          <ac:chgData name="Lee Peckover" userId="5895743b-be28-4676-8a25-8aee7e374520" providerId="ADAL" clId="{82EF03E7-F574-4A84-B6D8-07F45498F8C9}" dt="2018-10-15T13:37:34.797" v="67" actId="20577"/>
          <ac:spMkLst>
            <pc:docMk/>
            <pc:sldMk cId="2938685237" sldId="375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4:26.609" v="63" actId="6549"/>
        <pc:sldMkLst>
          <pc:docMk/>
          <pc:sldMk cId="2266285794" sldId="376"/>
        </pc:sldMkLst>
        <pc:spChg chg="mod">
          <ac:chgData name="Lee Peckover" userId="5895743b-be28-4676-8a25-8aee7e374520" providerId="ADAL" clId="{82EF03E7-F574-4A84-B6D8-07F45498F8C9}" dt="2018-10-15T13:34:26.609" v="63" actId="6549"/>
          <ac:spMkLst>
            <pc:docMk/>
            <pc:sldMk cId="2266285794" sldId="376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27:36.872" v="24" actId="403"/>
        <pc:sldMkLst>
          <pc:docMk/>
          <pc:sldMk cId="757778383" sldId="377"/>
        </pc:sldMkLst>
        <pc:spChg chg="mod">
          <ac:chgData name="Lee Peckover" userId="5895743b-be28-4676-8a25-8aee7e374520" providerId="ADAL" clId="{82EF03E7-F574-4A84-B6D8-07F45498F8C9}" dt="2018-10-15T13:27:36.872" v="24" actId="403"/>
          <ac:spMkLst>
            <pc:docMk/>
            <pc:sldMk cId="757778383" sldId="377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37:30.925" v="65" actId="20577"/>
        <pc:sldMkLst>
          <pc:docMk/>
          <pc:sldMk cId="120901621" sldId="378"/>
        </pc:sldMkLst>
        <pc:spChg chg="mod">
          <ac:chgData name="Lee Peckover" userId="5895743b-be28-4676-8a25-8aee7e374520" providerId="ADAL" clId="{82EF03E7-F574-4A84-B6D8-07F45498F8C9}" dt="2018-10-15T13:37:30.925" v="65" actId="20577"/>
          <ac:spMkLst>
            <pc:docMk/>
            <pc:sldMk cId="120901621" sldId="378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82EF03E7-F574-4A84-B6D8-07F45498F8C9}" dt="2018-10-15T13:28:03.515" v="31" actId="403"/>
        <pc:sldMkLst>
          <pc:docMk/>
          <pc:sldMk cId="749964517" sldId="379"/>
        </pc:sldMkLst>
        <pc:spChg chg="mod">
          <ac:chgData name="Lee Peckover" userId="5895743b-be28-4676-8a25-8aee7e374520" providerId="ADAL" clId="{82EF03E7-F574-4A84-B6D8-07F45498F8C9}" dt="2018-10-15T13:28:03.515" v="31" actId="403"/>
          <ac:spMkLst>
            <pc:docMk/>
            <pc:sldMk cId="749964517" sldId="379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D774FAE1-4D56-4B46-924B-F090A5C7C907}"/>
    <pc:docChg chg="custSel addSld delSld modSld">
      <pc:chgData name="Ashleigh Sobol" userId="8430f2a2-602f-4dde-a79b-412efd9dd8bf" providerId="ADAL" clId="{D774FAE1-4D56-4B46-924B-F090A5C7C907}" dt="2018-10-04T10:43:18.723" v="572" actId="6549"/>
      <pc:docMkLst>
        <pc:docMk/>
      </pc:docMkLst>
      <pc:sldChg chg="modSp">
        <pc:chgData name="Ashleigh Sobol" userId="8430f2a2-602f-4dde-a79b-412efd9dd8bf" providerId="ADAL" clId="{D774FAE1-4D56-4B46-924B-F090A5C7C907}" dt="2018-10-04T10:32:37.903" v="18" actId="20577"/>
        <pc:sldMkLst>
          <pc:docMk/>
          <pc:sldMk cId="2637481266" sldId="256"/>
        </pc:sldMkLst>
        <pc:spChg chg="mod">
          <ac:chgData name="Ashleigh Sobol" userId="8430f2a2-602f-4dde-a79b-412efd9dd8bf" providerId="ADAL" clId="{D774FAE1-4D56-4B46-924B-F090A5C7C907}" dt="2018-10-04T10:32:37.903" v="18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D774FAE1-4D56-4B46-924B-F090A5C7C907}" dt="2018-10-04T10:32:55.259" v="41" actId="20577"/>
        <pc:sldMkLst>
          <pc:docMk/>
          <pc:sldMk cId="3855900595" sldId="301"/>
        </pc:sldMkLst>
        <pc:spChg chg="mod">
          <ac:chgData name="Ashleigh Sobol" userId="8430f2a2-602f-4dde-a79b-412efd9dd8bf" providerId="ADAL" clId="{D774FAE1-4D56-4B46-924B-F090A5C7C907}" dt="2018-10-04T10:32:55.259" v="41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Ashleigh Sobol" userId="8430f2a2-602f-4dde-a79b-412efd9dd8bf" providerId="ADAL" clId="{D774FAE1-4D56-4B46-924B-F090A5C7C907}" dt="2018-10-04T10:43:18.723" v="572" actId="6549"/>
        <pc:sldMkLst>
          <pc:docMk/>
          <pc:sldMk cId="4158714364" sldId="362"/>
        </pc:sldMkLst>
        <pc:spChg chg="mod">
          <ac:chgData name="Ashleigh Sobol" userId="8430f2a2-602f-4dde-a79b-412efd9dd8bf" providerId="ADAL" clId="{D774FAE1-4D56-4B46-924B-F090A5C7C907}" dt="2018-10-04T10:43:18.723" v="572" actId="6549"/>
          <ac:spMkLst>
            <pc:docMk/>
            <pc:sldMk cId="4158714364" sldId="362"/>
            <ac:spMk id="19" creationId="{5252A847-DE45-4FA3-A1F8-EEBEB845FF8E}"/>
          </ac:spMkLst>
        </pc:spChg>
        <pc:graphicFrameChg chg="add mod modGraphic">
          <ac:chgData name="Ashleigh Sobol" userId="8430f2a2-602f-4dde-a79b-412efd9dd8bf" providerId="ADAL" clId="{D774FAE1-4D56-4B46-924B-F090A5C7C907}" dt="2018-10-04T10:40:25.414" v="435" actId="1036"/>
          <ac:graphicFrameMkLst>
            <pc:docMk/>
            <pc:sldMk cId="4158714364" sldId="362"/>
            <ac:graphicFrameMk id="2" creationId="{1E645B2D-7BD4-47D0-A5DF-75161EE40F52}"/>
          </ac:graphicFrameMkLst>
        </pc:graphicFrameChg>
        <pc:graphicFrameChg chg="del">
          <ac:chgData name="Ashleigh Sobol" userId="8430f2a2-602f-4dde-a79b-412efd9dd8bf" providerId="ADAL" clId="{D774FAE1-4D56-4B46-924B-F090A5C7C907}" dt="2018-10-04T10:33:16.428" v="43" actId="478"/>
          <ac:graphicFrameMkLst>
            <pc:docMk/>
            <pc:sldMk cId="4158714364" sldId="362"/>
            <ac:graphicFrameMk id="3" creationId="{0FCCCFAB-6BC1-4E6D-B20B-FD6D1DC9AF8A}"/>
          </ac:graphicFrameMkLst>
        </pc:graphicFrameChg>
        <pc:graphicFrameChg chg="del">
          <ac:chgData name="Ashleigh Sobol" userId="8430f2a2-602f-4dde-a79b-412efd9dd8bf" providerId="ADAL" clId="{D774FAE1-4D56-4B46-924B-F090A5C7C907}" dt="2018-10-04T10:33:16.428" v="43" actId="478"/>
          <ac:graphicFrameMkLst>
            <pc:docMk/>
            <pc:sldMk cId="4158714364" sldId="362"/>
            <ac:graphicFrameMk id="13" creationId="{4E06F733-94DB-420F-8DAB-A9603CC75DB1}"/>
          </ac:graphicFrameMkLst>
        </pc:graphicFrameChg>
      </pc:sldChg>
      <pc:sldChg chg="add">
        <pc:chgData name="Ashleigh Sobol" userId="8430f2a2-602f-4dde-a79b-412efd9dd8bf" providerId="ADAL" clId="{D774FAE1-4D56-4B46-924B-F090A5C7C907}" dt="2018-10-04T10:43:14.067" v="571"/>
        <pc:sldMkLst>
          <pc:docMk/>
          <pc:sldMk cId="3220758182" sldId="363"/>
        </pc:sldMkLst>
      </pc:sldChg>
    </pc:docChg>
  </pc:docChgLst>
  <pc:docChgLst>
    <pc:chgData name="Hannah Saunders" userId="4acd6fa6-2685-4aaa-85f8-4ec2b6dbf9d1" providerId="ADAL" clId="{838D13F4-9B27-524F-8ECB-9614DD0057A5}"/>
    <pc:docChg chg="undo custSel addSld delSld modSld sldOrd">
      <pc:chgData name="Hannah Saunders" userId="4acd6fa6-2685-4aaa-85f8-4ec2b6dbf9d1" providerId="ADAL" clId="{838D13F4-9B27-524F-8ECB-9614DD0057A5}" dt="2018-10-15T09:27:42.084" v="1254" actId="20577"/>
      <pc:docMkLst>
        <pc:docMk/>
      </pc:docMkLst>
      <pc:sldChg chg="modSp">
        <pc:chgData name="Hannah Saunders" userId="4acd6fa6-2685-4aaa-85f8-4ec2b6dbf9d1" providerId="ADAL" clId="{838D13F4-9B27-524F-8ECB-9614DD0057A5}" dt="2018-10-12T12:52:19.651" v="9" actId="207"/>
        <pc:sldMkLst>
          <pc:docMk/>
          <pc:sldMk cId="2637481266" sldId="256"/>
        </pc:sldMkLst>
        <pc:spChg chg="mod">
          <ac:chgData name="Hannah Saunders" userId="4acd6fa6-2685-4aaa-85f8-4ec2b6dbf9d1" providerId="ADAL" clId="{838D13F4-9B27-524F-8ECB-9614DD0057A5}" dt="2018-10-12T12:52:19.651" v="9" actId="207"/>
          <ac:spMkLst>
            <pc:docMk/>
            <pc:sldMk cId="2637481266" sldId="256"/>
            <ac:spMk id="19" creationId="{5252A847-DE45-4FA3-A1F8-EEBEB845FF8E}"/>
          </ac:spMkLst>
        </pc:spChg>
      </pc:sldChg>
      <pc:sldChg chg="addSp modSp">
        <pc:chgData name="Hannah Saunders" userId="4acd6fa6-2685-4aaa-85f8-4ec2b6dbf9d1" providerId="ADAL" clId="{838D13F4-9B27-524F-8ECB-9614DD0057A5}" dt="2018-10-15T09:27:42.084" v="1254" actId="20577"/>
        <pc:sldMkLst>
          <pc:docMk/>
          <pc:sldMk cId="1071900124" sldId="355"/>
        </pc:sldMkLst>
        <pc:spChg chg="add mod">
          <ac:chgData name="Hannah Saunders" userId="4acd6fa6-2685-4aaa-85f8-4ec2b6dbf9d1" providerId="ADAL" clId="{838D13F4-9B27-524F-8ECB-9614DD0057A5}" dt="2018-10-12T14:32:52.508" v="1056" actId="164"/>
          <ac:spMkLst>
            <pc:docMk/>
            <pc:sldMk cId="1071900124" sldId="355"/>
            <ac:spMk id="6" creationId="{908D0396-A6E0-3244-A76D-FB6A860AEAEE}"/>
          </ac:spMkLst>
        </pc:spChg>
        <pc:spChg chg="add mod">
          <ac:chgData name="Hannah Saunders" userId="4acd6fa6-2685-4aaa-85f8-4ec2b6dbf9d1" providerId="ADAL" clId="{838D13F4-9B27-524F-8ECB-9614DD0057A5}" dt="2018-10-12T14:32:52.508" v="1056" actId="164"/>
          <ac:spMkLst>
            <pc:docMk/>
            <pc:sldMk cId="1071900124" sldId="355"/>
            <ac:spMk id="9" creationId="{F03122F5-4A98-6148-B0EF-CC6702468E7A}"/>
          </ac:spMkLst>
        </pc:spChg>
        <pc:spChg chg="add mod">
          <ac:chgData name="Hannah Saunders" userId="4acd6fa6-2685-4aaa-85f8-4ec2b6dbf9d1" providerId="ADAL" clId="{838D13F4-9B27-524F-8ECB-9614DD0057A5}" dt="2018-10-12T14:32:52.508" v="1056" actId="164"/>
          <ac:spMkLst>
            <pc:docMk/>
            <pc:sldMk cId="1071900124" sldId="355"/>
            <ac:spMk id="10" creationId="{6017F39F-F82F-8845-AE36-8F51D165C57C}"/>
          </ac:spMkLst>
        </pc:spChg>
        <pc:spChg chg="add mod">
          <ac:chgData name="Hannah Saunders" userId="4acd6fa6-2685-4aaa-85f8-4ec2b6dbf9d1" providerId="ADAL" clId="{838D13F4-9B27-524F-8ECB-9614DD0057A5}" dt="2018-10-12T14:32:52.508" v="1056" actId="164"/>
          <ac:spMkLst>
            <pc:docMk/>
            <pc:sldMk cId="1071900124" sldId="355"/>
            <ac:spMk id="11" creationId="{A4A49A74-7E3E-4344-9B6E-5D0BEB0AC40F}"/>
          </ac:spMkLst>
        </pc:spChg>
        <pc:spChg chg="mod">
          <ac:chgData name="Hannah Saunders" userId="4acd6fa6-2685-4aaa-85f8-4ec2b6dbf9d1" providerId="ADAL" clId="{838D13F4-9B27-524F-8ECB-9614DD0057A5}" dt="2018-10-15T09:27:42.084" v="1254" actId="20577"/>
          <ac:spMkLst>
            <pc:docMk/>
            <pc:sldMk cId="1071900124" sldId="355"/>
            <ac:spMk id="19" creationId="{5252A847-DE45-4FA3-A1F8-EEBEB845FF8E}"/>
          </ac:spMkLst>
        </pc:spChg>
        <pc:grpChg chg="add mod">
          <ac:chgData name="Hannah Saunders" userId="4acd6fa6-2685-4aaa-85f8-4ec2b6dbf9d1" providerId="ADAL" clId="{838D13F4-9B27-524F-8ECB-9614DD0057A5}" dt="2018-10-12T14:33:03.228" v="1083" actId="1036"/>
          <ac:grpSpMkLst>
            <pc:docMk/>
            <pc:sldMk cId="1071900124" sldId="355"/>
            <ac:grpSpMk id="2" creationId="{FC583DB9-EB77-464F-AF34-3ED90B05A86F}"/>
          </ac:grpSpMkLst>
        </pc:grpChg>
      </pc:sldChg>
      <pc:sldChg chg="addSp delSp modSp">
        <pc:chgData name="Hannah Saunders" userId="4acd6fa6-2685-4aaa-85f8-4ec2b6dbf9d1" providerId="ADAL" clId="{838D13F4-9B27-524F-8ECB-9614DD0057A5}" dt="2018-10-12T14:00:56.510" v="273" actId="20577"/>
        <pc:sldMkLst>
          <pc:docMk/>
          <pc:sldMk cId="36917022" sldId="360"/>
        </pc:sldMkLst>
        <pc:spChg chg="add del mod">
          <ac:chgData name="Hannah Saunders" userId="4acd6fa6-2685-4aaa-85f8-4ec2b6dbf9d1" providerId="ADAL" clId="{838D13F4-9B27-524F-8ECB-9614DD0057A5}" dt="2018-10-12T14:00:09.791" v="248" actId="478"/>
          <ac:spMkLst>
            <pc:docMk/>
            <pc:sldMk cId="36917022" sldId="360"/>
            <ac:spMk id="2" creationId="{23CAB61B-70DD-E74F-B6C2-3B9A6CA4B01B}"/>
          </ac:spMkLst>
        </pc:spChg>
        <pc:spChg chg="add del mod">
          <ac:chgData name="Hannah Saunders" userId="4acd6fa6-2685-4aaa-85f8-4ec2b6dbf9d1" providerId="ADAL" clId="{838D13F4-9B27-524F-8ECB-9614DD0057A5}" dt="2018-10-12T12:57:05.344" v="32" actId="478"/>
          <ac:spMkLst>
            <pc:docMk/>
            <pc:sldMk cId="36917022" sldId="360"/>
            <ac:spMk id="3" creationId="{F2C00572-9E7E-3C4F-B45E-0990CC459565}"/>
          </ac:spMkLst>
        </pc:spChg>
        <pc:spChg chg="mod">
          <ac:chgData name="Hannah Saunders" userId="4acd6fa6-2685-4aaa-85f8-4ec2b6dbf9d1" providerId="ADAL" clId="{838D13F4-9B27-524F-8ECB-9614DD0057A5}" dt="2018-10-12T14:00:24.089" v="254" actId="20577"/>
          <ac:spMkLst>
            <pc:docMk/>
            <pc:sldMk cId="36917022" sldId="360"/>
            <ac:spMk id="19" creationId="{5252A847-DE45-4FA3-A1F8-EEBEB845FF8E}"/>
          </ac:spMkLst>
        </pc:spChg>
        <pc:graphicFrameChg chg="add del mod modGraphic">
          <ac:chgData name="Hannah Saunders" userId="4acd6fa6-2685-4aaa-85f8-4ec2b6dbf9d1" providerId="ADAL" clId="{838D13F4-9B27-524F-8ECB-9614DD0057A5}" dt="2018-10-12T14:00:39.808" v="255" actId="478"/>
          <ac:graphicFrameMkLst>
            <pc:docMk/>
            <pc:sldMk cId="36917022" sldId="360"/>
            <ac:graphicFrameMk id="9" creationId="{E294861F-B977-0D44-87A9-90A5CB714491}"/>
          </ac:graphicFrameMkLst>
        </pc:graphicFrameChg>
        <pc:graphicFrameChg chg="add mod modGraphic">
          <ac:chgData name="Hannah Saunders" userId="4acd6fa6-2685-4aaa-85f8-4ec2b6dbf9d1" providerId="ADAL" clId="{838D13F4-9B27-524F-8ECB-9614DD0057A5}" dt="2018-10-12T14:00:56.510" v="273" actId="20577"/>
          <ac:graphicFrameMkLst>
            <pc:docMk/>
            <pc:sldMk cId="36917022" sldId="360"/>
            <ac:graphicFrameMk id="10" creationId="{73BE6A21-490A-3E4E-93FB-54766B6D7758}"/>
          </ac:graphicFrameMkLst>
        </pc:graphicFrameChg>
      </pc:sldChg>
      <pc:sldChg chg="modSp">
        <pc:chgData name="Hannah Saunders" userId="4acd6fa6-2685-4aaa-85f8-4ec2b6dbf9d1" providerId="ADAL" clId="{838D13F4-9B27-524F-8ECB-9614DD0057A5}" dt="2018-10-15T09:23:34.991" v="1243" actId="207"/>
        <pc:sldMkLst>
          <pc:docMk/>
          <pc:sldMk cId="4158714364" sldId="362"/>
        </pc:sldMkLst>
        <pc:spChg chg="mod">
          <ac:chgData name="Hannah Saunders" userId="4acd6fa6-2685-4aaa-85f8-4ec2b6dbf9d1" providerId="ADAL" clId="{838D13F4-9B27-524F-8ECB-9614DD0057A5}" dt="2018-10-15T09:23:34.991" v="1243" actId="207"/>
          <ac:spMkLst>
            <pc:docMk/>
            <pc:sldMk cId="4158714364" sldId="362"/>
            <ac:spMk id="19" creationId="{5252A847-DE45-4FA3-A1F8-EEBEB845FF8E}"/>
          </ac:spMkLst>
        </pc:spChg>
        <pc:graphicFrameChg chg="mod">
          <ac:chgData name="Hannah Saunders" userId="4acd6fa6-2685-4aaa-85f8-4ec2b6dbf9d1" providerId="ADAL" clId="{838D13F4-9B27-524F-8ECB-9614DD0057A5}" dt="2018-10-12T12:52:53.055" v="11"/>
          <ac:graphicFrameMkLst>
            <pc:docMk/>
            <pc:sldMk cId="4158714364" sldId="362"/>
            <ac:graphicFrameMk id="2" creationId="{1E645B2D-7BD4-47D0-A5DF-75161EE40F52}"/>
          </ac:graphicFrameMkLst>
        </pc:graphicFrameChg>
      </pc:sldChg>
      <pc:sldChg chg="modSp">
        <pc:chgData name="Hannah Saunders" userId="4acd6fa6-2685-4aaa-85f8-4ec2b6dbf9d1" providerId="ADAL" clId="{838D13F4-9B27-524F-8ECB-9614DD0057A5}" dt="2018-10-15T09:23:40.457" v="1244" actId="207"/>
        <pc:sldMkLst>
          <pc:docMk/>
          <pc:sldMk cId="3220758182" sldId="363"/>
        </pc:sldMkLst>
        <pc:spChg chg="mod">
          <ac:chgData name="Hannah Saunders" userId="4acd6fa6-2685-4aaa-85f8-4ec2b6dbf9d1" providerId="ADAL" clId="{838D13F4-9B27-524F-8ECB-9614DD0057A5}" dt="2018-10-15T09:23:40.457" v="1244" actId="207"/>
          <ac:spMkLst>
            <pc:docMk/>
            <pc:sldMk cId="3220758182" sldId="363"/>
            <ac:spMk id="19" creationId="{5252A847-DE45-4FA3-A1F8-EEBEB845FF8E}"/>
          </ac:spMkLst>
        </pc:spChg>
        <pc:graphicFrameChg chg="mod">
          <ac:chgData name="Hannah Saunders" userId="4acd6fa6-2685-4aaa-85f8-4ec2b6dbf9d1" providerId="ADAL" clId="{838D13F4-9B27-524F-8ECB-9614DD0057A5}" dt="2018-10-12T12:53:00.750" v="13"/>
          <ac:graphicFrameMkLst>
            <pc:docMk/>
            <pc:sldMk cId="3220758182" sldId="363"/>
            <ac:graphicFrameMk id="2" creationId="{1E645B2D-7BD4-47D0-A5DF-75161EE40F52}"/>
          </ac:graphicFrameMkLst>
        </pc:graphicFrameChg>
      </pc:sldChg>
      <pc:sldChg chg="addSp delSp modSp add">
        <pc:chgData name="Hannah Saunders" userId="4acd6fa6-2685-4aaa-85f8-4ec2b6dbf9d1" providerId="ADAL" clId="{838D13F4-9B27-524F-8ECB-9614DD0057A5}" dt="2018-10-12T14:29:14.549" v="1013" actId="20577"/>
        <pc:sldMkLst>
          <pc:docMk/>
          <pc:sldMk cId="2742398128" sldId="364"/>
        </pc:sldMkLst>
        <pc:spChg chg="add del mod">
          <ac:chgData name="Hannah Saunders" userId="4acd6fa6-2685-4aaa-85f8-4ec2b6dbf9d1" providerId="ADAL" clId="{838D13F4-9B27-524F-8ECB-9614DD0057A5}" dt="2018-10-12T14:01:46.957" v="284" actId="478"/>
          <ac:spMkLst>
            <pc:docMk/>
            <pc:sldMk cId="2742398128" sldId="364"/>
            <ac:spMk id="2" creationId="{C77BB363-CBDB-E041-AFD0-ED0C6BA6BC70}"/>
          </ac:spMkLst>
        </pc:spChg>
        <pc:spChg chg="add del mod">
          <ac:chgData name="Hannah Saunders" userId="4acd6fa6-2685-4aaa-85f8-4ec2b6dbf9d1" providerId="ADAL" clId="{838D13F4-9B27-524F-8ECB-9614DD0057A5}" dt="2018-10-12T13:01:53.952" v="161" actId="478"/>
          <ac:spMkLst>
            <pc:docMk/>
            <pc:sldMk cId="2742398128" sldId="364"/>
            <ac:spMk id="3" creationId="{4C2ADC1F-0772-E142-A1AB-7104BA277F61}"/>
          </ac:spMkLst>
        </pc:spChg>
        <pc:spChg chg="mod">
          <ac:chgData name="Hannah Saunders" userId="4acd6fa6-2685-4aaa-85f8-4ec2b6dbf9d1" providerId="ADAL" clId="{838D13F4-9B27-524F-8ECB-9614DD0057A5}" dt="2018-10-12T14:29:14.549" v="1013" actId="20577"/>
          <ac:spMkLst>
            <pc:docMk/>
            <pc:sldMk cId="2742398128" sldId="364"/>
            <ac:spMk id="19" creationId="{5252A847-DE45-4FA3-A1F8-EEBEB845FF8E}"/>
          </ac:spMkLst>
        </pc:spChg>
        <pc:graphicFrameChg chg="add mod modGraphic">
          <ac:chgData name="Hannah Saunders" userId="4acd6fa6-2685-4aaa-85f8-4ec2b6dbf9d1" providerId="ADAL" clId="{838D13F4-9B27-524F-8ECB-9614DD0057A5}" dt="2018-10-12T13:05:51.015" v="217" actId="207"/>
          <ac:graphicFrameMkLst>
            <pc:docMk/>
            <pc:sldMk cId="2742398128" sldId="364"/>
            <ac:graphicFrameMk id="9" creationId="{CC8C41ED-B945-D749-AC4F-695F56EE7D31}"/>
          </ac:graphicFrameMkLst>
        </pc:graphicFrameChg>
        <pc:graphicFrameChg chg="add mod modGraphic">
          <ac:chgData name="Hannah Saunders" userId="4acd6fa6-2685-4aaa-85f8-4ec2b6dbf9d1" providerId="ADAL" clId="{838D13F4-9B27-524F-8ECB-9614DD0057A5}" dt="2018-10-12T14:28:55.132" v="1011" actId="1035"/>
          <ac:graphicFrameMkLst>
            <pc:docMk/>
            <pc:sldMk cId="2742398128" sldId="364"/>
            <ac:graphicFrameMk id="10" creationId="{D94B4892-305B-E04C-B28C-E2B34AAE27B9}"/>
          </ac:graphicFrameMkLst>
        </pc:graphicFrameChg>
      </pc:sldChg>
      <pc:sldChg chg="addSp modSp add">
        <pc:chgData name="Hannah Saunders" userId="4acd6fa6-2685-4aaa-85f8-4ec2b6dbf9d1" providerId="ADAL" clId="{838D13F4-9B27-524F-8ECB-9614DD0057A5}" dt="2018-10-12T14:08:03.441" v="521"/>
        <pc:sldMkLst>
          <pc:docMk/>
          <pc:sldMk cId="2066155871" sldId="365"/>
        </pc:sldMkLst>
        <pc:spChg chg="mod">
          <ac:chgData name="Hannah Saunders" userId="4acd6fa6-2685-4aaa-85f8-4ec2b6dbf9d1" providerId="ADAL" clId="{838D13F4-9B27-524F-8ECB-9614DD0057A5}" dt="2018-10-12T14:06:18.444" v="471" actId="20577"/>
          <ac:spMkLst>
            <pc:docMk/>
            <pc:sldMk cId="2066155871" sldId="365"/>
            <ac:spMk id="19" creationId="{5252A847-DE45-4FA3-A1F8-EEBEB845FF8E}"/>
          </ac:spMkLst>
        </pc:spChg>
        <pc:graphicFrameChg chg="add mod modGraphic">
          <ac:chgData name="Hannah Saunders" userId="4acd6fa6-2685-4aaa-85f8-4ec2b6dbf9d1" providerId="ADAL" clId="{838D13F4-9B27-524F-8ECB-9614DD0057A5}" dt="2018-10-12T14:08:03.441" v="521"/>
          <ac:graphicFrameMkLst>
            <pc:docMk/>
            <pc:sldMk cId="2066155871" sldId="365"/>
            <ac:graphicFrameMk id="6" creationId="{4069DAF0-DF6C-8A45-90B7-90EC2CAD3B50}"/>
          </ac:graphicFrameMkLst>
        </pc:graphicFrameChg>
      </pc:sldChg>
      <pc:sldChg chg="addSp modSp add">
        <pc:chgData name="Hannah Saunders" userId="4acd6fa6-2685-4aaa-85f8-4ec2b6dbf9d1" providerId="ADAL" clId="{838D13F4-9B27-524F-8ECB-9614DD0057A5}" dt="2018-10-12T14:10:46.790" v="586" actId="20577"/>
        <pc:sldMkLst>
          <pc:docMk/>
          <pc:sldMk cId="2752170185" sldId="366"/>
        </pc:sldMkLst>
        <pc:spChg chg="mod">
          <ac:chgData name="Hannah Saunders" userId="4acd6fa6-2685-4aaa-85f8-4ec2b6dbf9d1" providerId="ADAL" clId="{838D13F4-9B27-524F-8ECB-9614DD0057A5}" dt="2018-10-12T14:10:46.790" v="586" actId="20577"/>
          <ac:spMkLst>
            <pc:docMk/>
            <pc:sldMk cId="2752170185" sldId="366"/>
            <ac:spMk id="19" creationId="{5252A847-DE45-4FA3-A1F8-EEBEB845FF8E}"/>
          </ac:spMkLst>
        </pc:spChg>
        <pc:graphicFrameChg chg="add mod modGraphic">
          <ac:chgData name="Hannah Saunders" userId="4acd6fa6-2685-4aaa-85f8-4ec2b6dbf9d1" providerId="ADAL" clId="{838D13F4-9B27-524F-8ECB-9614DD0057A5}" dt="2018-10-12T14:09:28.829" v="539" actId="1076"/>
          <ac:graphicFrameMkLst>
            <pc:docMk/>
            <pc:sldMk cId="2752170185" sldId="366"/>
            <ac:graphicFrameMk id="6" creationId="{8A291C68-F6D3-A947-94DC-C6D2F52D6AC7}"/>
          </ac:graphicFrameMkLst>
        </pc:graphicFrameChg>
      </pc:sldChg>
      <pc:sldChg chg="add">
        <pc:chgData name="Hannah Saunders" userId="4acd6fa6-2685-4aaa-85f8-4ec2b6dbf9d1" providerId="ADAL" clId="{838D13F4-9B27-524F-8ECB-9614DD0057A5}" dt="2018-10-12T14:00:44.240" v="257"/>
        <pc:sldMkLst>
          <pc:docMk/>
          <pc:sldMk cId="2370073039" sldId="368"/>
        </pc:sldMkLst>
      </pc:sldChg>
      <pc:sldChg chg="modSp add del">
        <pc:chgData name="Hannah Saunders" userId="4acd6fa6-2685-4aaa-85f8-4ec2b6dbf9d1" providerId="ADAL" clId="{838D13F4-9B27-524F-8ECB-9614DD0057A5}" dt="2018-10-15T09:24:44.793" v="1247" actId="2696"/>
        <pc:sldMkLst>
          <pc:docMk/>
          <pc:sldMk cId="3927489056" sldId="369"/>
        </pc:sldMkLst>
        <pc:spChg chg="mod">
          <ac:chgData name="Hannah Saunders" userId="4acd6fa6-2685-4aaa-85f8-4ec2b6dbf9d1" providerId="ADAL" clId="{838D13F4-9B27-524F-8ECB-9614DD0057A5}" dt="2018-10-12T14:03:31.638" v="331" actId="20577"/>
          <ac:spMkLst>
            <pc:docMk/>
            <pc:sldMk cId="3927489056" sldId="369"/>
            <ac:spMk id="19" creationId="{5252A847-DE45-4FA3-A1F8-EEBEB845FF8E}"/>
          </ac:spMkLst>
        </pc:spChg>
        <pc:graphicFrameChg chg="modGraphic">
          <ac:chgData name="Hannah Saunders" userId="4acd6fa6-2685-4aaa-85f8-4ec2b6dbf9d1" providerId="ADAL" clId="{838D13F4-9B27-524F-8ECB-9614DD0057A5}" dt="2018-10-12T14:27:13.228" v="894" actId="20577"/>
          <ac:graphicFrameMkLst>
            <pc:docMk/>
            <pc:sldMk cId="3927489056" sldId="369"/>
            <ac:graphicFrameMk id="9" creationId="{CC8C41ED-B945-D749-AC4F-695F56EE7D31}"/>
          </ac:graphicFrameMkLst>
        </pc:graphicFrameChg>
        <pc:graphicFrameChg chg="mod modGraphic">
          <ac:chgData name="Hannah Saunders" userId="4acd6fa6-2685-4aaa-85f8-4ec2b6dbf9d1" providerId="ADAL" clId="{838D13F4-9B27-524F-8ECB-9614DD0057A5}" dt="2018-10-12T14:27:49.598" v="930" actId="1036"/>
          <ac:graphicFrameMkLst>
            <pc:docMk/>
            <pc:sldMk cId="3927489056" sldId="369"/>
            <ac:graphicFrameMk id="10" creationId="{D94B4892-305B-E04C-B28C-E2B34AAE27B9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5T09:24:41.071" v="1246" actId="20577"/>
        <pc:sldMkLst>
          <pc:docMk/>
          <pc:sldMk cId="2047033975" sldId="370"/>
        </pc:sldMkLst>
        <pc:spChg chg="mod">
          <ac:chgData name="Hannah Saunders" userId="4acd6fa6-2685-4aaa-85f8-4ec2b6dbf9d1" providerId="ADAL" clId="{838D13F4-9B27-524F-8ECB-9614DD0057A5}" dt="2018-10-15T09:24:41.071" v="1246" actId="20577"/>
          <ac:spMkLst>
            <pc:docMk/>
            <pc:sldMk cId="2047033975" sldId="370"/>
            <ac:spMk id="19" creationId="{5252A847-DE45-4FA3-A1F8-EEBEB845FF8E}"/>
          </ac:spMkLst>
        </pc:spChg>
        <pc:graphicFrameChg chg="mod modGraphic">
          <ac:chgData name="Hannah Saunders" userId="4acd6fa6-2685-4aaa-85f8-4ec2b6dbf9d1" providerId="ADAL" clId="{838D13F4-9B27-524F-8ECB-9614DD0057A5}" dt="2018-10-12T14:28:16.746" v="966" actId="1036"/>
          <ac:graphicFrameMkLst>
            <pc:docMk/>
            <pc:sldMk cId="2047033975" sldId="370"/>
            <ac:graphicFrameMk id="10" creationId="{D94B4892-305B-E04C-B28C-E2B34AAE27B9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2T14:07:57.472" v="516"/>
        <pc:sldMkLst>
          <pc:docMk/>
          <pc:sldMk cId="3112734019" sldId="371"/>
        </pc:sldMkLst>
        <pc:graphicFrameChg chg="mod modGraphic">
          <ac:chgData name="Hannah Saunders" userId="4acd6fa6-2685-4aaa-85f8-4ec2b6dbf9d1" providerId="ADAL" clId="{838D13F4-9B27-524F-8ECB-9614DD0057A5}" dt="2018-10-12T14:07:57.472" v="516"/>
          <ac:graphicFrameMkLst>
            <pc:docMk/>
            <pc:sldMk cId="3112734019" sldId="371"/>
            <ac:graphicFrameMk id="6" creationId="{4069DAF0-DF6C-8A45-90B7-90EC2CAD3B50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2T14:26:47.899" v="889" actId="207"/>
        <pc:sldMkLst>
          <pc:docMk/>
          <pc:sldMk cId="3624635383" sldId="372"/>
        </pc:sldMkLst>
        <pc:spChg chg="mod">
          <ac:chgData name="Hannah Saunders" userId="4acd6fa6-2685-4aaa-85f8-4ec2b6dbf9d1" providerId="ADAL" clId="{838D13F4-9B27-524F-8ECB-9614DD0057A5}" dt="2018-10-12T14:26:37.860" v="887" actId="20577"/>
          <ac:spMkLst>
            <pc:docMk/>
            <pc:sldMk cId="3624635383" sldId="372"/>
            <ac:spMk id="19" creationId="{5252A847-DE45-4FA3-A1F8-EEBEB845FF8E}"/>
          </ac:spMkLst>
        </pc:spChg>
        <pc:graphicFrameChg chg="modGraphic">
          <ac:chgData name="Hannah Saunders" userId="4acd6fa6-2685-4aaa-85f8-4ec2b6dbf9d1" providerId="ADAL" clId="{838D13F4-9B27-524F-8ECB-9614DD0057A5}" dt="2018-10-12T14:26:47.899" v="889" actId="207"/>
          <ac:graphicFrameMkLst>
            <pc:docMk/>
            <pc:sldMk cId="3624635383" sldId="372"/>
            <ac:graphicFrameMk id="6" creationId="{8A291C68-F6D3-A947-94DC-C6D2F52D6AC7}"/>
          </ac:graphicFrameMkLst>
        </pc:graphicFrameChg>
      </pc:sldChg>
      <pc:sldChg chg="addSp delSp modSp add ord">
        <pc:chgData name="Hannah Saunders" userId="4acd6fa6-2685-4aaa-85f8-4ec2b6dbf9d1" providerId="ADAL" clId="{838D13F4-9B27-524F-8ECB-9614DD0057A5}" dt="2018-10-12T14:19:46.663" v="790" actId="207"/>
        <pc:sldMkLst>
          <pc:docMk/>
          <pc:sldMk cId="1942517970" sldId="373"/>
        </pc:sldMkLst>
        <pc:spChg chg="add del mod">
          <ac:chgData name="Hannah Saunders" userId="4acd6fa6-2685-4aaa-85f8-4ec2b6dbf9d1" providerId="ADAL" clId="{838D13F4-9B27-524F-8ECB-9614DD0057A5}" dt="2018-10-12T14:17:07.042" v="733" actId="478"/>
          <ac:spMkLst>
            <pc:docMk/>
            <pc:sldMk cId="1942517970" sldId="373"/>
            <ac:spMk id="2" creationId="{E66694C4-6157-B14C-8E3C-FCE5F913552A}"/>
          </ac:spMkLst>
        </pc:spChg>
        <pc:spChg chg="mod">
          <ac:chgData name="Hannah Saunders" userId="4acd6fa6-2685-4aaa-85f8-4ec2b6dbf9d1" providerId="ADAL" clId="{838D13F4-9B27-524F-8ECB-9614DD0057A5}" dt="2018-10-12T14:19:46.663" v="790" actId="207"/>
          <ac:spMkLst>
            <pc:docMk/>
            <pc:sldMk cId="1942517970" sldId="373"/>
            <ac:spMk id="19" creationId="{5252A847-DE45-4FA3-A1F8-EEBEB845FF8E}"/>
          </ac:spMkLst>
        </pc:spChg>
        <pc:graphicFrameChg chg="add mod modGraphic">
          <ac:chgData name="Hannah Saunders" userId="4acd6fa6-2685-4aaa-85f8-4ec2b6dbf9d1" providerId="ADAL" clId="{838D13F4-9B27-524F-8ECB-9614DD0057A5}" dt="2018-10-12T14:18:51.336" v="751" actId="572"/>
          <ac:graphicFrameMkLst>
            <pc:docMk/>
            <pc:sldMk cId="1942517970" sldId="373"/>
            <ac:graphicFrameMk id="9" creationId="{0041063B-F984-9444-8F95-1D717CBFB6CC}"/>
          </ac:graphicFrameMkLst>
        </pc:graphicFrameChg>
        <pc:graphicFrameChg chg="add mod modGraphic">
          <ac:chgData name="Hannah Saunders" userId="4acd6fa6-2685-4aaa-85f8-4ec2b6dbf9d1" providerId="ADAL" clId="{838D13F4-9B27-524F-8ECB-9614DD0057A5}" dt="2018-10-12T14:19:05.770" v="752" actId="207"/>
          <ac:graphicFrameMkLst>
            <pc:docMk/>
            <pc:sldMk cId="1942517970" sldId="373"/>
            <ac:graphicFrameMk id="10" creationId="{852889EF-AD97-754D-8D9A-2E9A64002A1A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5T09:26:59.830" v="1249" actId="20577"/>
        <pc:sldMkLst>
          <pc:docMk/>
          <pc:sldMk cId="1594039633" sldId="374"/>
        </pc:sldMkLst>
        <pc:spChg chg="mod">
          <ac:chgData name="Hannah Saunders" userId="4acd6fa6-2685-4aaa-85f8-4ec2b6dbf9d1" providerId="ADAL" clId="{838D13F4-9B27-524F-8ECB-9614DD0057A5}" dt="2018-10-15T09:26:59.830" v="1249" actId="20577"/>
          <ac:spMkLst>
            <pc:docMk/>
            <pc:sldMk cId="1594039633" sldId="374"/>
            <ac:spMk id="19" creationId="{5252A847-DE45-4FA3-A1F8-EEBEB845FF8E}"/>
          </ac:spMkLst>
        </pc:spChg>
      </pc:sldChg>
      <pc:sldChg chg="modSp add">
        <pc:chgData name="Hannah Saunders" userId="4acd6fa6-2685-4aaa-85f8-4ec2b6dbf9d1" providerId="ADAL" clId="{838D13F4-9B27-524F-8ECB-9614DD0057A5}" dt="2018-10-12T14:37:49.351" v="1200" actId="20577"/>
        <pc:sldMkLst>
          <pc:docMk/>
          <pc:sldMk cId="2938685237" sldId="375"/>
        </pc:sldMkLst>
        <pc:spChg chg="mod">
          <ac:chgData name="Hannah Saunders" userId="4acd6fa6-2685-4aaa-85f8-4ec2b6dbf9d1" providerId="ADAL" clId="{838D13F4-9B27-524F-8ECB-9614DD0057A5}" dt="2018-10-12T14:37:49.351" v="1200" actId="20577"/>
          <ac:spMkLst>
            <pc:docMk/>
            <pc:sldMk cId="2938685237" sldId="375"/>
            <ac:spMk id="19" creationId="{5252A847-DE45-4FA3-A1F8-EEBEB845FF8E}"/>
          </ac:spMkLst>
        </pc:spChg>
        <pc:graphicFrameChg chg="modGraphic">
          <ac:chgData name="Hannah Saunders" userId="4acd6fa6-2685-4aaa-85f8-4ec2b6dbf9d1" providerId="ADAL" clId="{838D13F4-9B27-524F-8ECB-9614DD0057A5}" dt="2018-10-12T14:20:54.159" v="882" actId="207"/>
          <ac:graphicFrameMkLst>
            <pc:docMk/>
            <pc:sldMk cId="2938685237" sldId="375"/>
            <ac:graphicFrameMk id="6" creationId="{B96C4489-EDB0-544F-B2BB-EF67391FDA47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2T14:26:10.450" v="886" actId="207"/>
        <pc:sldMkLst>
          <pc:docMk/>
          <pc:sldMk cId="2266285794" sldId="376"/>
        </pc:sldMkLst>
        <pc:spChg chg="mod">
          <ac:chgData name="Hannah Saunders" userId="4acd6fa6-2685-4aaa-85f8-4ec2b6dbf9d1" providerId="ADAL" clId="{838D13F4-9B27-524F-8ECB-9614DD0057A5}" dt="2018-10-12T14:19:59.799" v="820" actId="20577"/>
          <ac:spMkLst>
            <pc:docMk/>
            <pc:sldMk cId="2266285794" sldId="376"/>
            <ac:spMk id="19" creationId="{5252A847-DE45-4FA3-A1F8-EEBEB845FF8E}"/>
          </ac:spMkLst>
        </pc:spChg>
        <pc:graphicFrameChg chg="modGraphic">
          <ac:chgData name="Hannah Saunders" userId="4acd6fa6-2685-4aaa-85f8-4ec2b6dbf9d1" providerId="ADAL" clId="{838D13F4-9B27-524F-8ECB-9614DD0057A5}" dt="2018-10-12T14:26:10.450" v="886" actId="207"/>
          <ac:graphicFrameMkLst>
            <pc:docMk/>
            <pc:sldMk cId="2266285794" sldId="376"/>
            <ac:graphicFrameMk id="10" creationId="{852889EF-AD97-754D-8D9A-2E9A64002A1A}"/>
          </ac:graphicFrameMkLst>
        </pc:graphicFrameChg>
      </pc:sldChg>
      <pc:sldChg chg="add ord">
        <pc:chgData name="Hannah Saunders" userId="4acd6fa6-2685-4aaa-85f8-4ec2b6dbf9d1" providerId="ADAL" clId="{838D13F4-9B27-524F-8ECB-9614DD0057A5}" dt="2018-10-12T14:19:49.729" v="791"/>
        <pc:sldMkLst>
          <pc:docMk/>
          <pc:sldMk cId="757778383" sldId="377"/>
        </pc:sldMkLst>
      </pc:sldChg>
      <pc:sldChg chg="modSp add">
        <pc:chgData name="Hannah Saunders" userId="4acd6fa6-2685-4aaa-85f8-4ec2b6dbf9d1" providerId="ADAL" clId="{838D13F4-9B27-524F-8ECB-9614DD0057A5}" dt="2018-10-12T14:37:56.663" v="1230" actId="20577"/>
        <pc:sldMkLst>
          <pc:docMk/>
          <pc:sldMk cId="120901621" sldId="378"/>
        </pc:sldMkLst>
        <pc:spChg chg="mod">
          <ac:chgData name="Hannah Saunders" userId="4acd6fa6-2685-4aaa-85f8-4ec2b6dbf9d1" providerId="ADAL" clId="{838D13F4-9B27-524F-8ECB-9614DD0057A5}" dt="2018-10-12T14:37:56.663" v="1230" actId="20577"/>
          <ac:spMkLst>
            <pc:docMk/>
            <pc:sldMk cId="120901621" sldId="378"/>
            <ac:spMk id="19" creationId="{5252A847-DE45-4FA3-A1F8-EEBEB845FF8E}"/>
          </ac:spMkLst>
        </pc:spChg>
        <pc:graphicFrameChg chg="modGraphic">
          <ac:chgData name="Hannah Saunders" userId="4acd6fa6-2685-4aaa-85f8-4ec2b6dbf9d1" providerId="ADAL" clId="{838D13F4-9B27-524F-8ECB-9614DD0057A5}" dt="2018-10-12T14:20:58.175" v="883" actId="207"/>
          <ac:graphicFrameMkLst>
            <pc:docMk/>
            <pc:sldMk cId="120901621" sldId="378"/>
            <ac:graphicFrameMk id="6" creationId="{B96C4489-EDB0-544F-B2BB-EF67391FDA47}"/>
          </ac:graphicFrameMkLst>
        </pc:graphicFrameChg>
      </pc:sldChg>
      <pc:sldChg chg="modSp add">
        <pc:chgData name="Hannah Saunders" userId="4acd6fa6-2685-4aaa-85f8-4ec2b6dbf9d1" providerId="ADAL" clId="{838D13F4-9B27-524F-8ECB-9614DD0057A5}" dt="2018-10-12T14:39:24.832" v="1236" actId="20577"/>
        <pc:sldMkLst>
          <pc:docMk/>
          <pc:sldMk cId="749964517" sldId="379"/>
        </pc:sldMkLst>
        <pc:spChg chg="mod">
          <ac:chgData name="Hannah Saunders" userId="4acd6fa6-2685-4aaa-85f8-4ec2b6dbf9d1" providerId="ADAL" clId="{838D13F4-9B27-524F-8ECB-9614DD0057A5}" dt="2018-10-12T14:39:24.832" v="1236" actId="20577"/>
          <ac:spMkLst>
            <pc:docMk/>
            <pc:sldMk cId="749964517" sldId="379"/>
            <ac:spMk id="19" creationId="{5252A847-DE45-4FA3-A1F8-EEBEB845FF8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65EB6A-B483-4568-97A1-3C7961EE34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10F26-3CE9-4CA2-A4A8-4FB2449DE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05038-23D7-44E0-8618-7ACE5CFCB04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B3F1B-08BE-48D8-A3BE-D830A3CE1C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594FB-0794-471E-A081-F08396CE3C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1B78B-E7C1-444E-BFAD-3B2F5BF4F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4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Addition and Subtraction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10: Checking Strategies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Elisa has written some calculations based on this bar model.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Elisa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1063B-F984-9444-8F95-1D717CBFB6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5932" y="1560525"/>
          <a:ext cx="5972137" cy="1054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208">
                  <a:extLst>
                    <a:ext uri="{9D8B030D-6E8A-4147-A177-3AD203B41FA5}">
                      <a16:colId xmlns:a16="http://schemas.microsoft.com/office/drawing/2014/main" val="3563784314"/>
                    </a:ext>
                  </a:extLst>
                </a:gridCol>
                <a:gridCol w="3922929">
                  <a:extLst>
                    <a:ext uri="{9D8B030D-6E8A-4147-A177-3AD203B41FA5}">
                      <a16:colId xmlns:a16="http://schemas.microsoft.com/office/drawing/2014/main" val="2381785625"/>
                    </a:ext>
                  </a:extLst>
                </a:gridCol>
              </a:tblGrid>
              <a:tr h="5273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8358379"/>
                  </a:ext>
                </a:extLst>
              </a:tr>
              <a:tr h="52737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1534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2889EF-AD97-754D-8D9A-2E9A64002A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2240" y="2974274"/>
          <a:ext cx="4619520" cy="127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868">
                  <a:extLst>
                    <a:ext uri="{9D8B030D-6E8A-4147-A177-3AD203B41FA5}">
                      <a16:colId xmlns:a16="http://schemas.microsoft.com/office/drawing/2014/main" val="3567135239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4117220912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4081458870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579494564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2198018892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61320061"/>
                    </a:ext>
                  </a:extLst>
                </a:gridCol>
              </a:tblGrid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334102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3793857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33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77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Elisa has written some calculations based on this bar model.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Elisa correct? Explain your answer.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Elisa is not 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1063B-F984-9444-8F95-1D717CBFB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38457"/>
              </p:ext>
            </p:extLst>
          </p:nvPr>
        </p:nvGraphicFramePr>
        <p:xfrm>
          <a:off x="1585932" y="1560525"/>
          <a:ext cx="5972137" cy="1054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208">
                  <a:extLst>
                    <a:ext uri="{9D8B030D-6E8A-4147-A177-3AD203B41FA5}">
                      <a16:colId xmlns:a16="http://schemas.microsoft.com/office/drawing/2014/main" val="3563784314"/>
                    </a:ext>
                  </a:extLst>
                </a:gridCol>
                <a:gridCol w="3922929">
                  <a:extLst>
                    <a:ext uri="{9D8B030D-6E8A-4147-A177-3AD203B41FA5}">
                      <a16:colId xmlns:a16="http://schemas.microsoft.com/office/drawing/2014/main" val="2381785625"/>
                    </a:ext>
                  </a:extLst>
                </a:gridCol>
              </a:tblGrid>
              <a:tr h="5273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8358379"/>
                  </a:ext>
                </a:extLst>
              </a:tr>
              <a:tr h="52737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1534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2889EF-AD97-754D-8D9A-2E9A64002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77960"/>
              </p:ext>
            </p:extLst>
          </p:nvPr>
        </p:nvGraphicFramePr>
        <p:xfrm>
          <a:off x="2262240" y="2974274"/>
          <a:ext cx="4619520" cy="127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868">
                  <a:extLst>
                    <a:ext uri="{9D8B030D-6E8A-4147-A177-3AD203B41FA5}">
                      <a16:colId xmlns:a16="http://schemas.microsoft.com/office/drawing/2014/main" val="3567135239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4117220912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4081458870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579494564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2198018892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61320061"/>
                    </a:ext>
                  </a:extLst>
                </a:gridCol>
              </a:tblGrid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334102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3793857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33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1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Elisa has written some calculations based on this bar model.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Elisa correct? Explain your answer.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Elisa is not correct because B and C are incorrect. B should be 4,140 = 5,185 – 1,045. C should be 1,045 = 5,185 – 4,140.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1063B-F984-9444-8F95-1D717CBFB6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5932" y="1560525"/>
          <a:ext cx="5972137" cy="1054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208">
                  <a:extLst>
                    <a:ext uri="{9D8B030D-6E8A-4147-A177-3AD203B41FA5}">
                      <a16:colId xmlns:a16="http://schemas.microsoft.com/office/drawing/2014/main" val="3563784314"/>
                    </a:ext>
                  </a:extLst>
                </a:gridCol>
                <a:gridCol w="3922929">
                  <a:extLst>
                    <a:ext uri="{9D8B030D-6E8A-4147-A177-3AD203B41FA5}">
                      <a16:colId xmlns:a16="http://schemas.microsoft.com/office/drawing/2014/main" val="2381785625"/>
                    </a:ext>
                  </a:extLst>
                </a:gridCol>
              </a:tblGrid>
              <a:tr h="5273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8358379"/>
                  </a:ext>
                </a:extLst>
              </a:tr>
              <a:tr h="527377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1534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2889EF-AD97-754D-8D9A-2E9A64002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966158"/>
              </p:ext>
            </p:extLst>
          </p:nvPr>
        </p:nvGraphicFramePr>
        <p:xfrm>
          <a:off x="2262240" y="2974274"/>
          <a:ext cx="4619520" cy="127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868">
                  <a:extLst>
                    <a:ext uri="{9D8B030D-6E8A-4147-A177-3AD203B41FA5}">
                      <a16:colId xmlns:a16="http://schemas.microsoft.com/office/drawing/2014/main" val="3567135239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4117220912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4081458870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579494564"/>
                    </a:ext>
                  </a:extLst>
                </a:gridCol>
                <a:gridCol w="432511">
                  <a:extLst>
                    <a:ext uri="{9D8B030D-6E8A-4147-A177-3AD203B41FA5}">
                      <a16:colId xmlns:a16="http://schemas.microsoft.com/office/drawing/2014/main" val="2198018892"/>
                    </a:ext>
                  </a:extLst>
                </a:gridCol>
                <a:gridCol w="1034210">
                  <a:extLst>
                    <a:ext uri="{9D8B030D-6E8A-4147-A177-3AD203B41FA5}">
                      <a16:colId xmlns:a16="http://schemas.microsoft.com/office/drawing/2014/main" val="361320061"/>
                    </a:ext>
                  </a:extLst>
                </a:gridCol>
              </a:tblGrid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334102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4,140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3793857"/>
                  </a:ext>
                </a:extLst>
              </a:tr>
              <a:tr h="4243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5,185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1,045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33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28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related through addition and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 is the odd one out? Write 3 related calculations to prove it.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6C4489-EDB0-544F-B2BB-EF67391FDA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20413" y="2167609"/>
          <a:ext cx="3899140" cy="2271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9570">
                  <a:extLst>
                    <a:ext uri="{9D8B030D-6E8A-4147-A177-3AD203B41FA5}">
                      <a16:colId xmlns:a16="http://schemas.microsoft.com/office/drawing/2014/main" val="1098923109"/>
                    </a:ext>
                  </a:extLst>
                </a:gridCol>
                <a:gridCol w="1949570">
                  <a:extLst>
                    <a:ext uri="{9D8B030D-6E8A-4147-A177-3AD203B41FA5}">
                      <a16:colId xmlns:a16="http://schemas.microsoft.com/office/drawing/2014/main" val="3681954627"/>
                    </a:ext>
                  </a:extLst>
                </a:gridCol>
              </a:tblGrid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9,354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3,233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40069"/>
                  </a:ext>
                </a:extLst>
              </a:tr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6,121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9,255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03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related numbers through addition and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 is the odd one out? Write 3 related calculations to prove it.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9,255 is the odd one out. I can prove it because…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6C4489-EDB0-544F-B2BB-EF67391FD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587972"/>
              </p:ext>
            </p:extLst>
          </p:nvPr>
        </p:nvGraphicFramePr>
        <p:xfrm>
          <a:off x="2620413" y="2167609"/>
          <a:ext cx="3899140" cy="2271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9570">
                  <a:extLst>
                    <a:ext uri="{9D8B030D-6E8A-4147-A177-3AD203B41FA5}">
                      <a16:colId xmlns:a16="http://schemas.microsoft.com/office/drawing/2014/main" val="1098923109"/>
                    </a:ext>
                  </a:extLst>
                </a:gridCol>
                <a:gridCol w="1949570">
                  <a:extLst>
                    <a:ext uri="{9D8B030D-6E8A-4147-A177-3AD203B41FA5}">
                      <a16:colId xmlns:a16="http://schemas.microsoft.com/office/drawing/2014/main" val="3681954627"/>
                    </a:ext>
                  </a:extLst>
                </a:gridCol>
              </a:tblGrid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9,354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3,233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40069"/>
                  </a:ext>
                </a:extLst>
              </a:tr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6,121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9,255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685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related numbers through addition and subtraction.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 is the odd one out? Write 3 related calculations to prove it.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9,255 is the odd one out. I can prove it because 6,121 + 3,233 = 9,354; 9,354 – 3,233 = 6,121; 9,354 – 6,121 = 3,233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6C4489-EDB0-544F-B2BB-EF67391FD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276247"/>
              </p:ext>
            </p:extLst>
          </p:nvPr>
        </p:nvGraphicFramePr>
        <p:xfrm>
          <a:off x="2620413" y="2167609"/>
          <a:ext cx="3899140" cy="2271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9570">
                  <a:extLst>
                    <a:ext uri="{9D8B030D-6E8A-4147-A177-3AD203B41FA5}">
                      <a16:colId xmlns:a16="http://schemas.microsoft.com/office/drawing/2014/main" val="1098923109"/>
                    </a:ext>
                  </a:extLst>
                </a:gridCol>
                <a:gridCol w="1949570">
                  <a:extLst>
                    <a:ext uri="{9D8B030D-6E8A-4147-A177-3AD203B41FA5}">
                      <a16:colId xmlns:a16="http://schemas.microsoft.com/office/drawing/2014/main" val="3681954627"/>
                    </a:ext>
                  </a:extLst>
                </a:gridCol>
              </a:tblGrid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9,354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3,233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40069"/>
                  </a:ext>
                </a:extLst>
              </a:tr>
              <a:tr h="1135973"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latin typeface="Century Gothic" panose="020B0502020202020204" pitchFamily="34" charset="0"/>
                        </a:rPr>
                        <a:t>6,121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9,255</a:t>
                      </a:r>
                    </a:p>
                  </a:txBody>
                  <a:tcPr marL="162358" marR="162358" marT="73800" marB="73800"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0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the digit cards, create a calculation that equals 6,688. The digit cards can be used more than once in the same number.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Check your calculation using the inverse operation.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C583DB9-EB77-464F-AF34-3ED90B05A86F}"/>
              </a:ext>
            </a:extLst>
          </p:cNvPr>
          <p:cNvGrpSpPr/>
          <p:nvPr/>
        </p:nvGrpSpPr>
        <p:grpSpPr>
          <a:xfrm>
            <a:off x="1099705" y="1853049"/>
            <a:ext cx="6944591" cy="1891267"/>
            <a:chOff x="1259208" y="1537733"/>
            <a:chExt cx="6944591" cy="1891267"/>
          </a:xfrm>
        </p:grpSpPr>
        <p:sp>
          <p:nvSpPr>
            <p:cNvPr id="6" name="Rounded Rectangle 19">
              <a:extLst>
                <a:ext uri="{FF2B5EF4-FFF2-40B4-BE49-F238E27FC236}">
                  <a16:creationId xmlns:a16="http://schemas.microsoft.com/office/drawing/2014/main" id="{908D0396-A6E0-3244-A76D-FB6A860AE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9208" y="1542865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" name="Rounded Rectangle 42">
              <a:extLst>
                <a:ext uri="{FF2B5EF4-FFF2-40B4-BE49-F238E27FC236}">
                  <a16:creationId xmlns:a16="http://schemas.microsoft.com/office/drawing/2014/main" id="{F03122F5-4A98-6148-B0EF-CC6702468E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39039" y="1542864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" name="Rounded Rectangle 43">
              <a:extLst>
                <a:ext uri="{FF2B5EF4-FFF2-40B4-BE49-F238E27FC236}">
                  <a16:creationId xmlns:a16="http://schemas.microsoft.com/office/drawing/2014/main" id="{6017F39F-F82F-8845-AE36-8F51D165C5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18870" y="1537734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1" name="Rounded Rectangle 44">
              <a:extLst>
                <a:ext uri="{FF2B5EF4-FFF2-40B4-BE49-F238E27FC236}">
                  <a16:creationId xmlns:a16="http://schemas.microsoft.com/office/drawing/2014/main" id="{A4A49A74-7E3E-4344-9B6E-5D0BEB0AC4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700" y="1537733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digit cards create a calculation that equals 6,688. The digit cards can be used more than once in the same number.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Check your calculation using the inverse operation.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4,453 + 2,235 = 6,688; 6,688 – 2,235 = 4,453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3,445 + 3,243 = 6,688; 6,688 – 3,445 = 3,243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C583DB9-EB77-464F-AF34-3ED90B05A86F}"/>
              </a:ext>
            </a:extLst>
          </p:cNvPr>
          <p:cNvGrpSpPr/>
          <p:nvPr/>
        </p:nvGrpSpPr>
        <p:grpSpPr>
          <a:xfrm>
            <a:off x="1099705" y="1853049"/>
            <a:ext cx="6944591" cy="1891267"/>
            <a:chOff x="1259208" y="1537733"/>
            <a:chExt cx="6944591" cy="1891267"/>
          </a:xfrm>
        </p:grpSpPr>
        <p:sp>
          <p:nvSpPr>
            <p:cNvPr id="6" name="Rounded Rectangle 19">
              <a:extLst>
                <a:ext uri="{FF2B5EF4-FFF2-40B4-BE49-F238E27FC236}">
                  <a16:creationId xmlns:a16="http://schemas.microsoft.com/office/drawing/2014/main" id="{908D0396-A6E0-3244-A76D-FB6A860AE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9208" y="1542865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" name="Rounded Rectangle 42">
              <a:extLst>
                <a:ext uri="{FF2B5EF4-FFF2-40B4-BE49-F238E27FC236}">
                  <a16:creationId xmlns:a16="http://schemas.microsoft.com/office/drawing/2014/main" id="{F03122F5-4A98-6148-B0EF-CC6702468E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39039" y="1542864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" name="Rounded Rectangle 43">
              <a:extLst>
                <a:ext uri="{FF2B5EF4-FFF2-40B4-BE49-F238E27FC236}">
                  <a16:creationId xmlns:a16="http://schemas.microsoft.com/office/drawing/2014/main" id="{6017F39F-F82F-8845-AE36-8F51D165C5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18870" y="1537734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1" name="Rounded Rectangle 44">
              <a:extLst>
                <a:ext uri="{FF2B5EF4-FFF2-40B4-BE49-F238E27FC236}">
                  <a16:creationId xmlns:a16="http://schemas.microsoft.com/office/drawing/2014/main" id="{A4A49A74-7E3E-4344-9B6E-5D0BEB0AC4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8700" y="1537733"/>
              <a:ext cx="1605099" cy="188613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5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96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an inverse operation to calculate each missing number.</a:t>
            </a:r>
          </a:p>
          <a:p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3BE6A21-490A-3E4E-93FB-54766B6D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43810"/>
              </p:ext>
            </p:extLst>
          </p:nvPr>
        </p:nvGraphicFramePr>
        <p:xfrm>
          <a:off x="1922637" y="2348908"/>
          <a:ext cx="5298725" cy="1904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344">
                  <a:extLst>
                    <a:ext uri="{9D8B030D-6E8A-4147-A177-3AD203B41FA5}">
                      <a16:colId xmlns:a16="http://schemas.microsoft.com/office/drawing/2014/main" val="1935319608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3601569610"/>
                    </a:ext>
                  </a:extLst>
                </a:gridCol>
                <a:gridCol w="662241">
                  <a:extLst>
                    <a:ext uri="{9D8B030D-6E8A-4147-A177-3AD203B41FA5}">
                      <a16:colId xmlns:a16="http://schemas.microsoft.com/office/drawing/2014/main" val="1348611304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1370470890"/>
                    </a:ext>
                  </a:extLst>
                </a:gridCol>
                <a:gridCol w="662241">
                  <a:extLst>
                    <a:ext uri="{9D8B030D-6E8A-4147-A177-3AD203B41FA5}">
                      <a16:colId xmlns:a16="http://schemas.microsoft.com/office/drawing/2014/main" val="579398108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685404186"/>
                    </a:ext>
                  </a:extLst>
                </a:gridCol>
              </a:tblGrid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4,568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6,390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919704"/>
                  </a:ext>
                </a:extLst>
              </a:tr>
              <a:tr h="82779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1352181"/>
                  </a:ext>
                </a:extLst>
              </a:tr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7,128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2,531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7431591"/>
                  </a:ext>
                </a:extLst>
              </a:tr>
              <a:tr h="153591">
                <a:tc>
                  <a:txBody>
                    <a:bodyPr/>
                    <a:lstStyle/>
                    <a:p>
                      <a:pPr algn="ctr"/>
                      <a:r>
                        <a:rPr lang="en-US" sz="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5037528"/>
                  </a:ext>
                </a:extLst>
              </a:tr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2,075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3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5,729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774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an inverse operation to calculate each missing number.</a:t>
            </a:r>
          </a:p>
          <a:p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3BE6A21-490A-3E4E-93FB-54766B6D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14145"/>
              </p:ext>
            </p:extLst>
          </p:nvPr>
        </p:nvGraphicFramePr>
        <p:xfrm>
          <a:off x="1922637" y="2348908"/>
          <a:ext cx="5298725" cy="1904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344">
                  <a:extLst>
                    <a:ext uri="{9D8B030D-6E8A-4147-A177-3AD203B41FA5}">
                      <a16:colId xmlns:a16="http://schemas.microsoft.com/office/drawing/2014/main" val="1935319608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3601569610"/>
                    </a:ext>
                  </a:extLst>
                </a:gridCol>
                <a:gridCol w="662241">
                  <a:extLst>
                    <a:ext uri="{9D8B030D-6E8A-4147-A177-3AD203B41FA5}">
                      <a16:colId xmlns:a16="http://schemas.microsoft.com/office/drawing/2014/main" val="1348611304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1370470890"/>
                    </a:ext>
                  </a:extLst>
                </a:gridCol>
                <a:gridCol w="662241">
                  <a:extLst>
                    <a:ext uri="{9D8B030D-6E8A-4147-A177-3AD203B41FA5}">
                      <a16:colId xmlns:a16="http://schemas.microsoft.com/office/drawing/2014/main" val="579398108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685404186"/>
                    </a:ext>
                  </a:extLst>
                </a:gridCol>
              </a:tblGrid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4,568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1,822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6,390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919704"/>
                  </a:ext>
                </a:extLst>
              </a:tr>
              <a:tr h="82779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1352181"/>
                  </a:ext>
                </a:extLst>
              </a:tr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9,659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7,128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2,531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7431591"/>
                  </a:ext>
                </a:extLst>
              </a:tr>
              <a:tr h="153591">
                <a:tc>
                  <a:txBody>
                    <a:bodyPr/>
                    <a:lstStyle/>
                    <a:p>
                      <a:pPr algn="ctr"/>
                      <a:r>
                        <a:rPr lang="en-US" sz="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5037528"/>
                  </a:ext>
                </a:extLst>
              </a:tr>
              <a:tr h="555944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2,075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7,804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5,729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774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7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calculation below to create two related number sentences.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For the second calculation, do not rewrite the same calculation in a different order.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C8C41ED-B945-D749-AC4F-695F56EE7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845107"/>
              </p:ext>
            </p:extLst>
          </p:nvPr>
        </p:nvGraphicFramePr>
        <p:xfrm>
          <a:off x="1958390" y="2166595"/>
          <a:ext cx="5227220" cy="556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934">
                  <a:extLst>
                    <a:ext uri="{9D8B030D-6E8A-4147-A177-3AD203B41FA5}">
                      <a16:colId xmlns:a16="http://schemas.microsoft.com/office/drawing/2014/main" val="3729747871"/>
                    </a:ext>
                  </a:extLst>
                </a:gridCol>
                <a:gridCol w="768709">
                  <a:extLst>
                    <a:ext uri="{9D8B030D-6E8A-4147-A177-3AD203B41FA5}">
                      <a16:colId xmlns:a16="http://schemas.microsoft.com/office/drawing/2014/main" val="3177702419"/>
                    </a:ext>
                  </a:extLst>
                </a:gridCol>
                <a:gridCol w="1229934">
                  <a:extLst>
                    <a:ext uri="{9D8B030D-6E8A-4147-A177-3AD203B41FA5}">
                      <a16:colId xmlns:a16="http://schemas.microsoft.com/office/drawing/2014/main" val="555320286"/>
                    </a:ext>
                  </a:extLst>
                </a:gridCol>
                <a:gridCol w="768709">
                  <a:extLst>
                    <a:ext uri="{9D8B030D-6E8A-4147-A177-3AD203B41FA5}">
                      <a16:colId xmlns:a16="http://schemas.microsoft.com/office/drawing/2014/main" val="1711664421"/>
                    </a:ext>
                  </a:extLst>
                </a:gridCol>
                <a:gridCol w="1229934">
                  <a:extLst>
                    <a:ext uri="{9D8B030D-6E8A-4147-A177-3AD203B41FA5}">
                      <a16:colId xmlns:a16="http://schemas.microsoft.com/office/drawing/2014/main" val="1639948266"/>
                    </a:ext>
                  </a:extLst>
                </a:gridCol>
              </a:tblGrid>
              <a:tr h="556496"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2,842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6,768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304819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94B4892-305B-E04C-B28C-E2B34AAE2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80527"/>
              </p:ext>
            </p:extLst>
          </p:nvPr>
        </p:nvGraphicFramePr>
        <p:xfrm>
          <a:off x="1989559" y="3271383"/>
          <a:ext cx="5164882" cy="161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266">
                  <a:extLst>
                    <a:ext uri="{9D8B030D-6E8A-4147-A177-3AD203B41FA5}">
                      <a16:colId xmlns:a16="http://schemas.microsoft.com/office/drawing/2014/main" val="547749119"/>
                    </a:ext>
                  </a:extLst>
                </a:gridCol>
                <a:gridCol w="759542">
                  <a:extLst>
                    <a:ext uri="{9D8B030D-6E8A-4147-A177-3AD203B41FA5}">
                      <a16:colId xmlns:a16="http://schemas.microsoft.com/office/drawing/2014/main" val="1669376916"/>
                    </a:ext>
                  </a:extLst>
                </a:gridCol>
                <a:gridCol w="1215266">
                  <a:extLst>
                    <a:ext uri="{9D8B030D-6E8A-4147-A177-3AD203B41FA5}">
                      <a16:colId xmlns:a16="http://schemas.microsoft.com/office/drawing/2014/main" val="3638347267"/>
                    </a:ext>
                  </a:extLst>
                </a:gridCol>
                <a:gridCol w="759542">
                  <a:extLst>
                    <a:ext uri="{9D8B030D-6E8A-4147-A177-3AD203B41FA5}">
                      <a16:colId xmlns:a16="http://schemas.microsoft.com/office/drawing/2014/main" val="3298522607"/>
                    </a:ext>
                  </a:extLst>
                </a:gridCol>
                <a:gridCol w="1215266">
                  <a:extLst>
                    <a:ext uri="{9D8B030D-6E8A-4147-A177-3AD203B41FA5}">
                      <a16:colId xmlns:a16="http://schemas.microsoft.com/office/drawing/2014/main" val="166232297"/>
                    </a:ext>
                  </a:extLst>
                </a:gridCol>
              </a:tblGrid>
              <a:tr h="549860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23585"/>
                  </a:ext>
                </a:extLst>
              </a:tr>
              <a:tr h="453052">
                <a:tc>
                  <a:txBody>
                    <a:bodyPr/>
                    <a:lstStyle/>
                    <a:p>
                      <a:pPr algn="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5354328"/>
                  </a:ext>
                </a:extLst>
              </a:tr>
              <a:tr h="549860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0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9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calculation below to create two related number sentences.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C8C41ED-B945-D749-AC4F-695F56EE7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16979"/>
              </p:ext>
            </p:extLst>
          </p:nvPr>
        </p:nvGraphicFramePr>
        <p:xfrm>
          <a:off x="1958390" y="2166595"/>
          <a:ext cx="5227220" cy="556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9934">
                  <a:extLst>
                    <a:ext uri="{9D8B030D-6E8A-4147-A177-3AD203B41FA5}">
                      <a16:colId xmlns:a16="http://schemas.microsoft.com/office/drawing/2014/main" val="3729747871"/>
                    </a:ext>
                  </a:extLst>
                </a:gridCol>
                <a:gridCol w="768709">
                  <a:extLst>
                    <a:ext uri="{9D8B030D-6E8A-4147-A177-3AD203B41FA5}">
                      <a16:colId xmlns:a16="http://schemas.microsoft.com/office/drawing/2014/main" val="3177702419"/>
                    </a:ext>
                  </a:extLst>
                </a:gridCol>
                <a:gridCol w="1229934">
                  <a:extLst>
                    <a:ext uri="{9D8B030D-6E8A-4147-A177-3AD203B41FA5}">
                      <a16:colId xmlns:a16="http://schemas.microsoft.com/office/drawing/2014/main" val="555320286"/>
                    </a:ext>
                  </a:extLst>
                </a:gridCol>
                <a:gridCol w="768709">
                  <a:extLst>
                    <a:ext uri="{9D8B030D-6E8A-4147-A177-3AD203B41FA5}">
                      <a16:colId xmlns:a16="http://schemas.microsoft.com/office/drawing/2014/main" val="1711664421"/>
                    </a:ext>
                  </a:extLst>
                </a:gridCol>
                <a:gridCol w="1229934">
                  <a:extLst>
                    <a:ext uri="{9D8B030D-6E8A-4147-A177-3AD203B41FA5}">
                      <a16:colId xmlns:a16="http://schemas.microsoft.com/office/drawing/2014/main" val="1639948266"/>
                    </a:ext>
                  </a:extLst>
                </a:gridCol>
              </a:tblGrid>
              <a:tr h="556496">
                <a:tc>
                  <a:txBody>
                    <a:bodyPr/>
                    <a:lstStyle/>
                    <a:p>
                      <a:pPr algn="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2,842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3,926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6,768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304819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94B4892-305B-E04C-B28C-E2B34AAE2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22851"/>
              </p:ext>
            </p:extLst>
          </p:nvPr>
        </p:nvGraphicFramePr>
        <p:xfrm>
          <a:off x="1989559" y="3271383"/>
          <a:ext cx="5164882" cy="161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266">
                  <a:extLst>
                    <a:ext uri="{9D8B030D-6E8A-4147-A177-3AD203B41FA5}">
                      <a16:colId xmlns:a16="http://schemas.microsoft.com/office/drawing/2014/main" val="547749119"/>
                    </a:ext>
                  </a:extLst>
                </a:gridCol>
                <a:gridCol w="759542">
                  <a:extLst>
                    <a:ext uri="{9D8B030D-6E8A-4147-A177-3AD203B41FA5}">
                      <a16:colId xmlns:a16="http://schemas.microsoft.com/office/drawing/2014/main" val="1669376916"/>
                    </a:ext>
                  </a:extLst>
                </a:gridCol>
                <a:gridCol w="1215266">
                  <a:extLst>
                    <a:ext uri="{9D8B030D-6E8A-4147-A177-3AD203B41FA5}">
                      <a16:colId xmlns:a16="http://schemas.microsoft.com/office/drawing/2014/main" val="3638347267"/>
                    </a:ext>
                  </a:extLst>
                </a:gridCol>
                <a:gridCol w="759542">
                  <a:extLst>
                    <a:ext uri="{9D8B030D-6E8A-4147-A177-3AD203B41FA5}">
                      <a16:colId xmlns:a16="http://schemas.microsoft.com/office/drawing/2014/main" val="3298522607"/>
                    </a:ext>
                  </a:extLst>
                </a:gridCol>
                <a:gridCol w="1215266">
                  <a:extLst>
                    <a:ext uri="{9D8B030D-6E8A-4147-A177-3AD203B41FA5}">
                      <a16:colId xmlns:a16="http://schemas.microsoft.com/office/drawing/2014/main" val="166232297"/>
                    </a:ext>
                  </a:extLst>
                </a:gridCol>
              </a:tblGrid>
              <a:tr h="549860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6,768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2,842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3,926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23585"/>
                  </a:ext>
                </a:extLst>
              </a:tr>
              <a:tr h="453052">
                <a:tc>
                  <a:txBody>
                    <a:bodyPr/>
                    <a:lstStyle/>
                    <a:p>
                      <a:pPr algn="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5354328"/>
                  </a:ext>
                </a:extLst>
              </a:tr>
              <a:tr h="549860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2,842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6,768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3,926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0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03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69DAF0-DF6C-8A45-90B7-90EC2CAD3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70104"/>
              </p:ext>
            </p:extLst>
          </p:nvPr>
        </p:nvGraphicFramePr>
        <p:xfrm>
          <a:off x="1722873" y="2351752"/>
          <a:ext cx="5698253" cy="189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660">
                  <a:extLst>
                    <a:ext uri="{9D8B030D-6E8A-4147-A177-3AD203B41FA5}">
                      <a16:colId xmlns:a16="http://schemas.microsoft.com/office/drawing/2014/main" val="2784845833"/>
                    </a:ext>
                  </a:extLst>
                </a:gridCol>
                <a:gridCol w="1061948">
                  <a:extLst>
                    <a:ext uri="{9D8B030D-6E8A-4147-A177-3AD203B41FA5}">
                      <a16:colId xmlns:a16="http://schemas.microsoft.com/office/drawing/2014/main" val="144237093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38689475"/>
                    </a:ext>
                  </a:extLst>
                </a:gridCol>
                <a:gridCol w="1855645">
                  <a:extLst>
                    <a:ext uri="{9D8B030D-6E8A-4147-A177-3AD203B41FA5}">
                      <a16:colId xmlns:a16="http://schemas.microsoft.com/office/drawing/2014/main" val="3533953530"/>
                    </a:ext>
                  </a:extLst>
                </a:gridCol>
              </a:tblGrid>
              <a:tr h="6031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6,782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32038"/>
                  </a:ext>
                </a:extLst>
              </a:tr>
              <a:tr h="5927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3,391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15460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1,301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2,001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928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5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69DAF0-DF6C-8A45-90B7-90EC2CAD3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05177"/>
              </p:ext>
            </p:extLst>
          </p:nvPr>
        </p:nvGraphicFramePr>
        <p:xfrm>
          <a:off x="1722873" y="2351752"/>
          <a:ext cx="5698253" cy="189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660">
                  <a:extLst>
                    <a:ext uri="{9D8B030D-6E8A-4147-A177-3AD203B41FA5}">
                      <a16:colId xmlns:a16="http://schemas.microsoft.com/office/drawing/2014/main" val="2784845833"/>
                    </a:ext>
                  </a:extLst>
                </a:gridCol>
                <a:gridCol w="1061948">
                  <a:extLst>
                    <a:ext uri="{9D8B030D-6E8A-4147-A177-3AD203B41FA5}">
                      <a16:colId xmlns:a16="http://schemas.microsoft.com/office/drawing/2014/main" val="144237093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38689475"/>
                    </a:ext>
                  </a:extLst>
                </a:gridCol>
                <a:gridCol w="1855645">
                  <a:extLst>
                    <a:ext uri="{9D8B030D-6E8A-4147-A177-3AD203B41FA5}">
                      <a16:colId xmlns:a16="http://schemas.microsoft.com/office/drawing/2014/main" val="3533953530"/>
                    </a:ext>
                  </a:extLst>
                </a:gridCol>
              </a:tblGrid>
              <a:tr h="6031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6,782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32038"/>
                  </a:ext>
                </a:extLst>
              </a:tr>
              <a:tr h="5927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3,391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3,391</a:t>
                      </a:r>
                    </a:p>
                  </a:txBody>
                  <a:tcPr marL="175266" marR="175266" marT="87633" marB="876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15460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2,090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1,301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1,390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latin typeface="Century Gothic" panose="020B0502020202020204" pitchFamily="34" charset="0"/>
                        </a:rPr>
                        <a:t>2,001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928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3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an inverse operation to find the correct calculation.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91C68-F6D3-A947-94DC-C6D2F52D6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72928"/>
              </p:ext>
            </p:extLst>
          </p:nvPr>
        </p:nvGraphicFramePr>
        <p:xfrm>
          <a:off x="1927461" y="2186096"/>
          <a:ext cx="5289078" cy="2229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675">
                  <a:extLst>
                    <a:ext uri="{9D8B030D-6E8A-4147-A177-3AD203B41FA5}">
                      <a16:colId xmlns:a16="http://schemas.microsoft.com/office/drawing/2014/main" val="3494227204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3601569610"/>
                    </a:ext>
                  </a:extLst>
                </a:gridCol>
                <a:gridCol w="587675">
                  <a:extLst>
                    <a:ext uri="{9D8B030D-6E8A-4147-A177-3AD203B41FA5}">
                      <a16:colId xmlns:a16="http://schemas.microsoft.com/office/drawing/2014/main" val="1348611304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1370470890"/>
                    </a:ext>
                  </a:extLst>
                </a:gridCol>
                <a:gridCol w="587675">
                  <a:extLst>
                    <a:ext uri="{9D8B030D-6E8A-4147-A177-3AD203B41FA5}">
                      <a16:colId xmlns:a16="http://schemas.microsoft.com/office/drawing/2014/main" val="579398108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685404186"/>
                    </a:ext>
                  </a:extLst>
                </a:gridCol>
              </a:tblGrid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5,983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1,367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7,380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919704"/>
                  </a:ext>
                </a:extLst>
              </a:tr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6,432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4,621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1,812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7742429"/>
                  </a:ext>
                </a:extLst>
              </a:tr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7,839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9,979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latin typeface="Century Gothic" panose="020B0502020202020204" pitchFamily="34" charset="0"/>
                        </a:rPr>
                        <a:t>2,140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3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7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an inverse operation to find the correct calculation.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91C68-F6D3-A947-94DC-C6D2F52D6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758432"/>
              </p:ext>
            </p:extLst>
          </p:nvPr>
        </p:nvGraphicFramePr>
        <p:xfrm>
          <a:off x="1927461" y="2185060"/>
          <a:ext cx="5289078" cy="2229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675">
                  <a:extLst>
                    <a:ext uri="{9D8B030D-6E8A-4147-A177-3AD203B41FA5}">
                      <a16:colId xmlns:a16="http://schemas.microsoft.com/office/drawing/2014/main" val="3494227204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3601569610"/>
                    </a:ext>
                  </a:extLst>
                </a:gridCol>
                <a:gridCol w="587675">
                  <a:extLst>
                    <a:ext uri="{9D8B030D-6E8A-4147-A177-3AD203B41FA5}">
                      <a16:colId xmlns:a16="http://schemas.microsoft.com/office/drawing/2014/main" val="1348611304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1370470890"/>
                    </a:ext>
                  </a:extLst>
                </a:gridCol>
                <a:gridCol w="587675">
                  <a:extLst>
                    <a:ext uri="{9D8B030D-6E8A-4147-A177-3AD203B41FA5}">
                      <a16:colId xmlns:a16="http://schemas.microsoft.com/office/drawing/2014/main" val="579398108"/>
                    </a:ext>
                  </a:extLst>
                </a:gridCol>
                <a:gridCol w="1175351">
                  <a:extLst>
                    <a:ext uri="{9D8B030D-6E8A-4147-A177-3AD203B41FA5}">
                      <a16:colId xmlns:a16="http://schemas.microsoft.com/office/drawing/2014/main" val="685404186"/>
                    </a:ext>
                  </a:extLst>
                </a:gridCol>
              </a:tblGrid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5,983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1,367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7,380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919704"/>
                  </a:ext>
                </a:extLst>
              </a:tr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6,432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4,621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1,812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7742429"/>
                  </a:ext>
                </a:extLst>
              </a:tr>
              <a:tr h="743275"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7,839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9,979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2,140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3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63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ae93138026cb8753332041e59d65cf54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5155117ecf8037f21a971aa2ed66271a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microsoft.com/office/2006/metadata/properties"/>
    <ds:schemaRef ds:uri="86144f90-c7b6-48d0-aae5-f5e9e48cc3d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FC2278-2C96-4B46-8784-DEFD76AA2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745</Words>
  <Application>Microsoft Office PowerPoint</Application>
  <PresentationFormat>On-screen Show (4:3)</PresentationFormat>
  <Paragraphs>442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Lauren March</cp:lastModifiedBy>
  <cp:revision>49</cp:revision>
  <dcterms:created xsi:type="dcterms:W3CDTF">2018-03-17T10:08:43Z</dcterms:created>
  <dcterms:modified xsi:type="dcterms:W3CDTF">2020-04-30T22:00:49Z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