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9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7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9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94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0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0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54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9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6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9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15849FC-498C-4A3C-BE77-118157AE7DAB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68D42BF-DF1F-4BE8-BAEB-3D634E5E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703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93" y="1040125"/>
            <a:ext cx="9906689" cy="604012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7300" dirty="0" smtClean="0">
                <a:solidFill>
                  <a:schemeClr val="tx1"/>
                </a:solidFill>
              </a:rPr>
              <a:t>	</a:t>
            </a:r>
            <a:r>
              <a:rPr lang="en-GB" sz="7300" dirty="0" err="1" smtClean="0">
                <a:solidFill>
                  <a:schemeClr val="tx1"/>
                </a:solidFill>
              </a:rPr>
              <a:t>Warsop</a:t>
            </a:r>
            <a:endParaRPr lang="en-GB" sz="73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16" y="1726027"/>
            <a:ext cx="7024254" cy="43641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7542" y="6253988"/>
            <a:ext cx="9906689" cy="60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7300" dirty="0" smtClean="0">
                <a:solidFill>
                  <a:schemeClr val="tx1"/>
                </a:solidFill>
              </a:rPr>
              <a:t>	Hugo &amp; Riley</a:t>
            </a:r>
            <a:endParaRPr lang="en-GB" sz="7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about </a:t>
            </a:r>
            <a:r>
              <a:rPr lang="en-GB" dirty="0" err="1" smtClean="0"/>
              <a:t>Warsop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2076994"/>
            <a:ext cx="12357463" cy="4206240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There are four schools in </a:t>
            </a:r>
            <a:r>
              <a:rPr lang="en-GB" sz="2800" dirty="0" err="1" smtClean="0"/>
              <a:t>Warsop</a:t>
            </a:r>
            <a:r>
              <a:rPr lang="en-GB" sz="2800" dirty="0" smtClean="0"/>
              <a:t>: </a:t>
            </a:r>
            <a:r>
              <a:rPr lang="en-GB" sz="2800" dirty="0" smtClean="0"/>
              <a:t>Birklands, </a:t>
            </a:r>
            <a:r>
              <a:rPr lang="en-GB" sz="2800" dirty="0" err="1" smtClean="0"/>
              <a:t>Hetts</a:t>
            </a:r>
            <a:r>
              <a:rPr lang="en-GB" sz="2800" dirty="0" smtClean="0"/>
              <a:t> lane, Meden,</a:t>
            </a:r>
            <a:r>
              <a:rPr lang="en-GB" sz="2800" dirty="0"/>
              <a:t> </a:t>
            </a:r>
            <a:r>
              <a:rPr lang="en-GB" sz="2800" dirty="0" smtClean="0"/>
              <a:t>Sherwood.</a:t>
            </a:r>
            <a:endParaRPr lang="en-GB" sz="2800" dirty="0"/>
          </a:p>
          <a:p>
            <a:r>
              <a:rPr lang="en-GB" sz="2800" dirty="0" err="1" smtClean="0"/>
              <a:t>Warsop</a:t>
            </a:r>
            <a:r>
              <a:rPr lang="en-GB" sz="2800" dirty="0" smtClean="0"/>
              <a:t> has a beautiful church </a:t>
            </a:r>
            <a:r>
              <a:rPr lang="en-GB" sz="2800" dirty="0" smtClean="0"/>
              <a:t>in The </a:t>
            </a:r>
            <a:r>
              <a:rPr lang="en-GB" sz="2800" dirty="0" err="1" smtClean="0"/>
              <a:t>C</a:t>
            </a:r>
            <a:r>
              <a:rPr lang="en-GB" sz="2800" dirty="0" err="1" smtClean="0"/>
              <a:t>arrs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And a town hall known for its historic information.</a:t>
            </a:r>
          </a:p>
          <a:p>
            <a:r>
              <a:rPr lang="en-GB" sz="2800" dirty="0" err="1" smtClean="0"/>
              <a:t>Warsop</a:t>
            </a:r>
            <a:r>
              <a:rPr lang="en-GB" sz="2800" dirty="0" smtClean="0"/>
              <a:t> is located in Mansfield, Great </a:t>
            </a:r>
            <a:r>
              <a:rPr lang="en-GB" sz="2800" dirty="0" smtClean="0"/>
              <a:t>Britain</a:t>
            </a:r>
            <a:r>
              <a:rPr lang="en-GB" sz="2800" dirty="0" smtClean="0"/>
              <a:t>, </a:t>
            </a:r>
            <a:r>
              <a:rPr lang="en-GB" sz="2800" dirty="0" smtClean="0"/>
              <a:t>Europe</a:t>
            </a:r>
            <a:r>
              <a:rPr lang="en-GB" sz="2800" dirty="0" smtClean="0"/>
              <a:t>.</a:t>
            </a:r>
          </a:p>
          <a:p>
            <a:r>
              <a:rPr lang="en-GB" sz="2800" dirty="0" err="1" smtClean="0"/>
              <a:t>Warsop</a:t>
            </a:r>
            <a:r>
              <a:rPr lang="en-GB" sz="2800" dirty="0" smtClean="0"/>
              <a:t> has so many amazing sights to see.</a:t>
            </a:r>
          </a:p>
          <a:p>
            <a:r>
              <a:rPr lang="en-GB" sz="2800" dirty="0" err="1" smtClean="0"/>
              <a:t>Warsop’s</a:t>
            </a:r>
            <a:r>
              <a:rPr lang="en-GB" sz="2800" dirty="0" smtClean="0"/>
              <a:t> </a:t>
            </a:r>
            <a:r>
              <a:rPr lang="en-GB" sz="2800" dirty="0" smtClean="0"/>
              <a:t>water mill was opened in 1967 and was restored 1924.</a:t>
            </a:r>
          </a:p>
          <a:p>
            <a:r>
              <a:rPr lang="en-GB" sz="2800" dirty="0" err="1" smtClean="0"/>
              <a:t>Warsop’s</a:t>
            </a:r>
            <a:r>
              <a:rPr lang="en-GB" sz="2800" dirty="0" smtClean="0"/>
              <a:t> </a:t>
            </a:r>
            <a:r>
              <a:rPr lang="en-GB" sz="2800" dirty="0" smtClean="0"/>
              <a:t>railway station was operated in 1887 and 1955.</a:t>
            </a:r>
            <a:endParaRPr lang="en-GB" sz="2800" dirty="0"/>
          </a:p>
          <a:p>
            <a:r>
              <a:rPr lang="en-GB" sz="2800" dirty="0" err="1" smtClean="0"/>
              <a:t>Warsop</a:t>
            </a:r>
            <a:r>
              <a:rPr lang="en-GB" sz="2800" dirty="0" smtClean="0"/>
              <a:t> has two parks.</a:t>
            </a:r>
          </a:p>
        </p:txBody>
      </p:sp>
    </p:spTree>
    <p:extLst>
      <p:ext uri="{BB962C8B-B14F-4D97-AF65-F5344CB8AC3E}">
        <p14:creationId xmlns:p14="http://schemas.microsoft.com/office/powerpoint/2010/main" val="308464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/>
              <a:t/>
            </a:r>
            <a:br>
              <a:rPr lang="en-GB" sz="4000" dirty="0"/>
            </a:br>
            <a:r>
              <a:rPr lang="en-GB" sz="5300" dirty="0" smtClean="0"/>
              <a:t>Pictures of </a:t>
            </a:r>
            <a:r>
              <a:rPr lang="en-GB" sz="5300" dirty="0" err="1" smtClean="0"/>
              <a:t>Warsop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892" y="1979615"/>
            <a:ext cx="2939056" cy="2103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858" y="1979615"/>
            <a:ext cx="2850725" cy="2103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310" y="4243728"/>
            <a:ext cx="2836718" cy="2196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801" y="4243728"/>
            <a:ext cx="3251642" cy="2196169"/>
          </a:xfrm>
          <a:prstGeom prst="rect">
            <a:avLst/>
          </a:prstGeom>
        </p:spPr>
      </p:pic>
      <p:pic>
        <p:nvPicPr>
          <p:cNvPr id="1026" name="Picture 2" descr="File:St Peter and St Paul's Church, Church Warsop (16).jpg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36" y="1979616"/>
            <a:ext cx="2804745" cy="210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4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58</TotalTime>
  <Words>98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Corbel</vt:lpstr>
      <vt:lpstr>Wingdings</vt:lpstr>
      <vt:lpstr>Banded</vt:lpstr>
      <vt:lpstr>  Warsop</vt:lpstr>
      <vt:lpstr>Information about Warsop</vt:lpstr>
      <vt:lpstr> Pictures of Warsop 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siskin</dc:creator>
  <cp:lastModifiedBy>Morgan Goodwin</cp:lastModifiedBy>
  <cp:revision>10</cp:revision>
  <dcterms:created xsi:type="dcterms:W3CDTF">2020-11-19T14:38:58Z</dcterms:created>
  <dcterms:modified xsi:type="dcterms:W3CDTF">2021-02-24T14:46:18Z</dcterms:modified>
</cp:coreProperties>
</file>