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9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9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14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85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4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0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98EF113-D6A3-484B-882F-E65705876C2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83617F45-2707-409C-BD56-B6FBACB7652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555" y="48734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Welcome to spooky </a:t>
            </a:r>
            <a:r>
              <a:rPr lang="en-GB" dirty="0" err="1"/>
              <a:t>W</a:t>
            </a:r>
            <a:r>
              <a:rPr lang="en-GB" dirty="0" err="1" smtClean="0"/>
              <a:t>arsop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-713679" y="5257798"/>
            <a:ext cx="13578469" cy="2603811"/>
          </a:xfrm>
        </p:spPr>
        <p:txBody>
          <a:bodyPr/>
          <a:lstStyle/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3910262" y="2544962"/>
            <a:ext cx="4330585" cy="40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" y="1160832"/>
            <a:ext cx="10515600" cy="4351338"/>
          </a:xfrm>
        </p:spPr>
        <p:txBody>
          <a:bodyPr>
            <a:normAutofit/>
          </a:bodyPr>
          <a:lstStyle/>
          <a:p>
            <a:endParaRPr lang="en-GB" sz="4000" dirty="0" smtClean="0"/>
          </a:p>
          <a:p>
            <a:r>
              <a:rPr lang="en-GB" sz="4000" dirty="0" err="1" smtClean="0"/>
              <a:t>Warsop</a:t>
            </a:r>
            <a:r>
              <a:rPr lang="en-GB" sz="4000" dirty="0" smtClean="0"/>
              <a:t> is a rural  place.</a:t>
            </a:r>
          </a:p>
          <a:p>
            <a:r>
              <a:rPr lang="en-GB" sz="4000" dirty="0" err="1" smtClean="0"/>
              <a:t>Warsop</a:t>
            </a:r>
            <a:r>
              <a:rPr lang="en-GB" sz="4000" dirty="0" smtClean="0"/>
              <a:t> </a:t>
            </a:r>
            <a:r>
              <a:rPr lang="en-GB" sz="4000" dirty="0" smtClean="0"/>
              <a:t>has a Church and The </a:t>
            </a:r>
            <a:r>
              <a:rPr lang="en-GB" sz="4000" dirty="0" err="1" smtClean="0"/>
              <a:t>Carrs</a:t>
            </a:r>
            <a:r>
              <a:rPr lang="en-GB" sz="4000" dirty="0" smtClean="0"/>
              <a:t>.</a:t>
            </a:r>
            <a:endParaRPr lang="en-GB" sz="4000" dirty="0" smtClean="0"/>
          </a:p>
          <a:p>
            <a:r>
              <a:rPr lang="en-GB" sz="4000" dirty="0" err="1" smtClean="0"/>
              <a:t>Warsop</a:t>
            </a:r>
            <a:r>
              <a:rPr lang="en-GB" sz="4000" dirty="0" smtClean="0"/>
              <a:t> is a town.</a:t>
            </a:r>
          </a:p>
          <a:p>
            <a:r>
              <a:rPr lang="en-GB" sz="4000" dirty="0" err="1" smtClean="0"/>
              <a:t>Warsop</a:t>
            </a:r>
            <a:r>
              <a:rPr lang="en-GB" sz="4000" dirty="0" smtClean="0"/>
              <a:t> has 15 shops.</a:t>
            </a:r>
            <a:endParaRPr lang="en-GB" sz="4000" dirty="0"/>
          </a:p>
        </p:txBody>
      </p:sp>
      <p:pic>
        <p:nvPicPr>
          <p:cNvPr id="1026" name="Picture 2" descr="St Peter and St Paul's Church, Church Warsop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97" y="3644153"/>
            <a:ext cx="3711144" cy="2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8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93</TotalTime>
  <Words>30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Schoolbook</vt:lpstr>
      <vt:lpstr>Corbel</vt:lpstr>
      <vt:lpstr>Headlines</vt:lpstr>
      <vt:lpstr>Welcome to spooky Warsop  </vt:lpstr>
      <vt:lpstr>Information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spooky w</dc:title>
  <dc:creator>siskin</dc:creator>
  <cp:lastModifiedBy>Morgan Goodwin</cp:lastModifiedBy>
  <cp:revision>16</cp:revision>
  <dcterms:created xsi:type="dcterms:W3CDTF">2020-11-19T14:31:56Z</dcterms:created>
  <dcterms:modified xsi:type="dcterms:W3CDTF">2021-02-24T14:39:41Z</dcterms:modified>
</cp:coreProperties>
</file>